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0"/>
  </p:handoutMasterIdLst>
  <p:sldIdLst>
    <p:sldId id="313" r:id="rId2"/>
    <p:sldId id="312" r:id="rId3"/>
    <p:sldId id="315" r:id="rId4"/>
    <p:sldId id="316" r:id="rId5"/>
    <p:sldId id="320" r:id="rId6"/>
    <p:sldId id="318" r:id="rId7"/>
    <p:sldId id="321" r:id="rId8"/>
    <p:sldId id="32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27-Sep-21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(Практикум из </a:t>
            </a:r>
            <a:r>
              <a:rPr lang="en-US" sz="4400" dirty="0">
                <a:solidFill>
                  <a:srgbClr val="002060"/>
                </a:solidFill>
              </a:rPr>
              <a:t>iOS </a:t>
            </a:r>
            <a:r>
              <a:rPr lang="sr-Cyrl-RS" sz="4400" dirty="0">
                <a:solidFill>
                  <a:srgbClr val="002060"/>
                </a:solidFill>
              </a:rPr>
              <a:t>програмирања)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dirty="0"/>
              <a:t>(Милан Миливојевић)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Стицање основних и напредних практичних знања из области објектно оријентисаног програмирања употребом програмског језика Swift за израду iOS апликација.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Студент је обучен за израду софтвера на језику </a:t>
            </a:r>
            <a:r>
              <a:rPr lang="en-US" dirty="0"/>
              <a:t>Swift </a:t>
            </a:r>
            <a:r>
              <a:rPr lang="ru-RU" dirty="0"/>
              <a:t>коришћењем принципа објектно оријентисаног програмирања, напредних техника и библиотека језика </a:t>
            </a:r>
            <a:r>
              <a:rPr lang="en-US" dirty="0"/>
              <a:t>Swift </a:t>
            </a:r>
            <a:r>
              <a:rPr lang="ru-RU" dirty="0"/>
              <a:t>намењених подршци корисничком интерфејсу.</a:t>
            </a:r>
          </a:p>
          <a:p>
            <a:r>
              <a:rPr lang="ru-RU" dirty="0"/>
              <a:t>Студент може успешно да примењује развојна окружења, библиотеке и шаблоне за програмски језик </a:t>
            </a:r>
            <a:r>
              <a:rPr lang="en-US" dirty="0"/>
              <a:t>Swift. </a:t>
            </a:r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Рад у </a:t>
            </a:r>
            <a:r>
              <a:rPr lang="en-US" dirty="0" err="1"/>
              <a:t>Xcode</a:t>
            </a:r>
            <a:r>
              <a:rPr lang="en-US" dirty="0"/>
              <a:t> </a:t>
            </a:r>
            <a:r>
              <a:rPr lang="sr-Cyrl-RS" dirty="0"/>
              <a:t>окружењу, </a:t>
            </a:r>
          </a:p>
          <a:p>
            <a:r>
              <a:rPr lang="sr-Cyrl-RS" dirty="0"/>
              <a:t>Варијабле, разумевање типова варијабли,</a:t>
            </a:r>
          </a:p>
          <a:p>
            <a:r>
              <a:rPr lang="sr-Cyrl-RS" dirty="0"/>
              <a:t> Аритметички оператори, </a:t>
            </a:r>
          </a:p>
          <a:p>
            <a:r>
              <a:rPr lang="sr-Cyrl-RS" dirty="0"/>
              <a:t>Рад са стринговима, </a:t>
            </a:r>
          </a:p>
          <a:p>
            <a:r>
              <a:rPr lang="sr-Cyrl-RS" dirty="0"/>
              <a:t>Контрола извршавања, </a:t>
            </a:r>
          </a:p>
          <a:p>
            <a:r>
              <a:rPr lang="sr-Cyrl-RS" dirty="0"/>
              <a:t>Условне наредбе и петље, </a:t>
            </a:r>
          </a:p>
          <a:p>
            <a:r>
              <a:rPr lang="sr-Cyrl-RS" dirty="0"/>
              <a:t>Низови и колекције, </a:t>
            </a:r>
          </a:p>
          <a:p>
            <a:r>
              <a:rPr lang="sr-Cyrl-RS" dirty="0"/>
              <a:t>Функције, </a:t>
            </a:r>
          </a:p>
          <a:p>
            <a:r>
              <a:rPr lang="sr-Cyrl-RS" dirty="0"/>
              <a:t>Класе и протоколи, </a:t>
            </a:r>
          </a:p>
          <a:p>
            <a:r>
              <a:rPr lang="sr-Cyrl-RS" dirty="0"/>
              <a:t>Преклапање оператора и </a:t>
            </a:r>
            <a:r>
              <a:rPr lang="en-US" dirty="0"/>
              <a:t>Generic,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Креирање апликације за </a:t>
            </a:r>
            <a:r>
              <a:rPr lang="en-US" dirty="0"/>
              <a:t>iOS 1</a:t>
            </a:r>
            <a:r>
              <a:rPr lang="sr-Cyrl-RS" dirty="0"/>
              <a:t>4</a:t>
            </a:r>
            <a:r>
              <a:rPr lang="en-US" dirty="0"/>
              <a:t> </a:t>
            </a:r>
            <a:r>
              <a:rPr lang="sr-Cyrl-RS" dirty="0"/>
              <a:t>применом језика </a:t>
            </a:r>
            <a:r>
              <a:rPr lang="en-US" dirty="0"/>
              <a:t>Swift. </a:t>
            </a:r>
            <a:endParaRPr lang="sr-Cyrl-RS" dirty="0"/>
          </a:p>
          <a:p>
            <a:r>
              <a:rPr lang="sr-Cyrl-RS" dirty="0"/>
              <a:t>Напредне технике:  </a:t>
            </a:r>
            <a:r>
              <a:rPr lang="en-US" dirty="0"/>
              <a:t>WEB </a:t>
            </a:r>
            <a:r>
              <a:rPr lang="sr-Cyrl-RS" dirty="0"/>
              <a:t>сервиси, </a:t>
            </a:r>
            <a:r>
              <a:rPr lang="en-US" dirty="0"/>
              <a:t>Collection Views, Core Data, Core Data Relationships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50323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Реализација мобилне апликације</a:t>
            </a:r>
          </a:p>
          <a:p>
            <a:pPr lvl="1"/>
            <a:r>
              <a:rPr lang="sr-Cyrl-RS" dirty="0"/>
              <a:t>Лабораторијски колоквијум</a:t>
            </a:r>
          </a:p>
          <a:p>
            <a:pPr lvl="1"/>
            <a:r>
              <a:rPr lang="sr-Cyrl-RS" dirty="0"/>
              <a:t>100 поена</a:t>
            </a:r>
          </a:p>
          <a:p>
            <a:pPr lvl="1"/>
            <a:endParaRPr lang="sr-Cyrl-RS" dirty="0"/>
          </a:p>
          <a:p>
            <a:pPr marL="5715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 </a:t>
            </a:r>
            <a:r>
              <a:rPr lang="en-US" dirty="0" err="1"/>
              <a:t>Neuburg</a:t>
            </a:r>
            <a:r>
              <a:rPr lang="en-US" dirty="0"/>
              <a:t>, „iOS 14 Programming Fundamentals with Swift“, O'Reilly Media, Inc. (2020)</a:t>
            </a:r>
          </a:p>
          <a:p>
            <a:r>
              <a:rPr lang="en-US" dirty="0"/>
              <a:t>„The Swift Programming Language (Swift 5.5)“, Apple Inc. (https://docs.swift.org/swift-book/)</a:t>
            </a:r>
          </a:p>
        </p:txBody>
      </p:sp>
    </p:spTree>
    <p:extLst>
      <p:ext uri="{BB962C8B-B14F-4D97-AF65-F5344CB8AC3E}">
        <p14:creationId xmlns:p14="http://schemas.microsoft.com/office/powerpoint/2010/main" val="29875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(Практикум из </a:t>
            </a:r>
            <a:r>
              <a:rPr lang="en-US" sz="4400" dirty="0">
                <a:solidFill>
                  <a:srgbClr val="002060"/>
                </a:solidFill>
              </a:rPr>
              <a:t>iOS </a:t>
            </a:r>
            <a:r>
              <a:rPr lang="sr-Cyrl-RS" sz="4400" dirty="0">
                <a:solidFill>
                  <a:srgbClr val="002060"/>
                </a:solidFill>
              </a:rPr>
              <a:t>програмирања)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dirty="0"/>
              <a:t>(Милан Миливојевић)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432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9136</TotalTime>
  <Words>209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Theme1</vt:lpstr>
      <vt:lpstr>(Практикум из iOS програмирања)</vt:lpstr>
      <vt:lpstr>Циљеви предмета</vt:lpstr>
      <vt:lpstr>Исходи предмета</vt:lpstr>
      <vt:lpstr>Садржај предмета</vt:lpstr>
      <vt:lpstr>Садржај предмета</vt:lpstr>
      <vt:lpstr>Предиспитне обавезе</vt:lpstr>
      <vt:lpstr>Литература</vt:lpstr>
      <vt:lpstr>(Практикум из iOS програмирања)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809</cp:revision>
  <dcterms:created xsi:type="dcterms:W3CDTF">2010-05-23T14:28:12Z</dcterms:created>
  <dcterms:modified xsi:type="dcterms:W3CDTF">2021-09-27T16:02:35Z</dcterms:modified>
</cp:coreProperties>
</file>