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ti.etf.bg.ac.rs/rti/ir4pia/materijali/knjige/PIA_knjiga_2017_v0.9_draf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lobodan.cabarkapa@ict.edu.rs" TargetMode="External"/><Relationship Id="rId2" Type="http://schemas.openxmlformats.org/officeDocument/2006/relationships/hyperlink" Target="mailto:nenad.teofilovic@ict.edu.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ООП Јава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7411144" cy="936104"/>
          </a:xfrm>
        </p:spPr>
        <p:txBody>
          <a:bodyPr/>
          <a:lstStyle/>
          <a:p>
            <a:r>
              <a:rPr lang="sr-Cyrl-RS" dirty="0"/>
              <a:t>Предавања: Ненад Теофиловић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051720" y="4725144"/>
            <a:ext cx="62590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panose="020B0604020202020204" pitchFamily="34" charset="0"/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Cyrl-RS" kern="0" dirty="0"/>
              <a:t>Вежбе: Слободан Чабаркапа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Оспособљавање</a:t>
            </a:r>
            <a:r>
              <a:rPr lang="ru-RU" dirty="0"/>
              <a:t> </a:t>
            </a:r>
            <a:r>
              <a:rPr lang="ru-RU" dirty="0" err="1"/>
              <a:t>студената</a:t>
            </a:r>
            <a:r>
              <a:rPr lang="ru-RU" dirty="0"/>
              <a:t> да </a:t>
            </a:r>
            <a:r>
              <a:rPr lang="ru-RU" dirty="0" err="1"/>
              <a:t>пројектују</a:t>
            </a:r>
            <a:r>
              <a:rPr lang="ru-RU" dirty="0"/>
              <a:t> и </a:t>
            </a:r>
            <a:r>
              <a:rPr lang="ru-RU" dirty="0" err="1"/>
              <a:t>развијају</a:t>
            </a:r>
            <a:r>
              <a:rPr lang="ru-RU" dirty="0"/>
              <a:t> интернет </a:t>
            </a:r>
            <a:r>
              <a:rPr lang="ru-RU" dirty="0" err="1"/>
              <a:t>апликације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графичким</a:t>
            </a:r>
            <a:r>
              <a:rPr lang="ru-RU" dirty="0"/>
              <a:t> </a:t>
            </a:r>
            <a:r>
              <a:rPr lang="ru-RU" dirty="0" err="1"/>
              <a:t>корисничким</a:t>
            </a:r>
            <a:r>
              <a:rPr lang="sr-Latn-RS" dirty="0"/>
              <a:t> </a:t>
            </a:r>
            <a:r>
              <a:rPr lang="ru-RU" dirty="0" err="1"/>
              <a:t>интерфејсом</a:t>
            </a:r>
            <a:r>
              <a:rPr lang="ru-RU" dirty="0"/>
              <a:t> на </a:t>
            </a:r>
            <a:r>
              <a:rPr lang="ru-RU" dirty="0" err="1"/>
              <a:t>језику</a:t>
            </a:r>
            <a:r>
              <a:rPr lang="ru-RU" dirty="0"/>
              <a:t> </a:t>
            </a:r>
            <a:r>
              <a:rPr lang="ru-RU" dirty="0" err="1"/>
              <a:t>Java</a:t>
            </a:r>
            <a:r>
              <a:rPr lang="ru-RU" dirty="0"/>
              <a:t> </a:t>
            </a:r>
            <a:r>
              <a:rPr lang="ru-RU" dirty="0" err="1"/>
              <a:t>коришћењем</a:t>
            </a:r>
            <a:r>
              <a:rPr lang="ru-RU" dirty="0"/>
              <a:t> принципа </a:t>
            </a:r>
            <a:r>
              <a:rPr lang="ru-RU" dirty="0" err="1"/>
              <a:t>објектно</a:t>
            </a:r>
            <a:r>
              <a:rPr lang="ru-RU" dirty="0"/>
              <a:t> </a:t>
            </a:r>
            <a:r>
              <a:rPr lang="ru-RU" dirty="0" err="1"/>
              <a:t>оријентисаног</a:t>
            </a:r>
            <a:r>
              <a:rPr lang="ru-RU" dirty="0"/>
              <a:t> </a:t>
            </a:r>
            <a:r>
              <a:rPr lang="ru-RU" dirty="0" err="1"/>
              <a:t>програмирања</a:t>
            </a:r>
            <a:r>
              <a:rPr lang="ru-RU" dirty="0"/>
              <a:t>.</a:t>
            </a:r>
          </a:p>
          <a:p>
            <a:r>
              <a:rPr lang="ru-RU" dirty="0" err="1"/>
              <a:t>Предуслов</a:t>
            </a:r>
            <a:r>
              <a:rPr lang="ru-RU" dirty="0"/>
              <a:t>: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ООП</a:t>
            </a:r>
            <a:r>
              <a:rPr lang="ru-RU" dirty="0"/>
              <a:t> и </a:t>
            </a:r>
            <a:r>
              <a:rPr lang="sr-Latn-RS"/>
              <a:t>Web</a:t>
            </a:r>
            <a:r>
              <a:rPr lang="ru-RU"/>
              <a:t> дизајн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Очекује</a:t>
            </a:r>
            <a:r>
              <a:rPr lang="ru-RU" dirty="0"/>
              <a:t> се да студент </a:t>
            </a:r>
            <a:r>
              <a:rPr lang="ru-RU" dirty="0" err="1"/>
              <a:t>може</a:t>
            </a:r>
            <a:r>
              <a:rPr lang="ru-RU" dirty="0"/>
              <a:t> успешно да </a:t>
            </a:r>
            <a:r>
              <a:rPr lang="ru-RU" dirty="0" err="1"/>
              <a:t>користи</a:t>
            </a:r>
            <a:r>
              <a:rPr lang="ru-RU" dirty="0"/>
              <a:t> </a:t>
            </a:r>
            <a:r>
              <a:rPr lang="ru-RU" dirty="0" err="1"/>
              <a:t>развојна</a:t>
            </a:r>
            <a:r>
              <a:rPr lang="ru-RU" dirty="0"/>
              <a:t> </a:t>
            </a:r>
            <a:r>
              <a:rPr lang="ru-RU" dirty="0" err="1"/>
              <a:t>окружења</a:t>
            </a:r>
            <a:r>
              <a:rPr lang="ru-RU" dirty="0"/>
              <a:t> за </a:t>
            </a:r>
            <a:r>
              <a:rPr lang="ru-RU" dirty="0" err="1"/>
              <a:t>програмски</a:t>
            </a:r>
            <a:r>
              <a:rPr lang="ru-RU" dirty="0"/>
              <a:t> </a:t>
            </a:r>
            <a:r>
              <a:rPr lang="ru-RU" dirty="0" err="1"/>
              <a:t>језик</a:t>
            </a:r>
            <a:r>
              <a:rPr lang="ru-RU" dirty="0"/>
              <a:t> </a:t>
            </a:r>
            <a:r>
              <a:rPr lang="ru-RU" dirty="0" err="1"/>
              <a:t>Java</a:t>
            </a:r>
            <a:r>
              <a:rPr lang="ru-RU" dirty="0"/>
              <a:t> у </a:t>
            </a:r>
            <a:r>
              <a:rPr lang="ru-RU" dirty="0" err="1"/>
              <a:t>процесу</a:t>
            </a:r>
            <a:r>
              <a:rPr lang="sr-Latn-RS" dirty="0"/>
              <a:t> </a:t>
            </a:r>
            <a:r>
              <a:rPr lang="ru-RU" dirty="0" err="1"/>
              <a:t>пројектовања</a:t>
            </a:r>
            <a:r>
              <a:rPr lang="ru-RU" dirty="0"/>
              <a:t> и </a:t>
            </a:r>
            <a:r>
              <a:rPr lang="ru-RU" dirty="0" err="1"/>
              <a:t>одржавања</a:t>
            </a:r>
            <a:r>
              <a:rPr lang="ru-RU" dirty="0"/>
              <a:t> </a:t>
            </a:r>
            <a:r>
              <a:rPr lang="ru-RU" dirty="0" err="1"/>
              <a:t>сложених</a:t>
            </a:r>
            <a:r>
              <a:rPr lang="ru-RU" dirty="0"/>
              <a:t> интернет </a:t>
            </a:r>
            <a:r>
              <a:rPr lang="ru-RU" dirty="0" err="1"/>
              <a:t>апликација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графичким</a:t>
            </a:r>
            <a:r>
              <a:rPr lang="ru-RU" dirty="0"/>
              <a:t> </a:t>
            </a:r>
            <a:r>
              <a:rPr lang="ru-RU" dirty="0" err="1"/>
              <a:t>корисничким</a:t>
            </a:r>
            <a:r>
              <a:rPr lang="ru-RU" dirty="0"/>
              <a:t> </a:t>
            </a:r>
            <a:r>
              <a:rPr lang="ru-RU" dirty="0" err="1"/>
              <a:t>интерфејсом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Сервлети</a:t>
            </a:r>
          </a:p>
          <a:p>
            <a:r>
              <a:rPr lang="sr-Cyrl-RS" dirty="0"/>
              <a:t>Повезивање Јава апликације с базом података</a:t>
            </a:r>
            <a:endParaRPr lang="sr-Latn-RS" dirty="0"/>
          </a:p>
          <a:p>
            <a:r>
              <a:rPr lang="sr-Latn-RS" dirty="0"/>
              <a:t>JSP (Java Server Pages)</a:t>
            </a:r>
          </a:p>
          <a:p>
            <a:r>
              <a:rPr lang="sr-Latn-RS" dirty="0"/>
              <a:t>JSF (Java Server Faces)</a:t>
            </a:r>
            <a:endParaRPr lang="sr-Cyrl-RS" dirty="0"/>
          </a:p>
          <a:p>
            <a:r>
              <a:rPr lang="sr-Cyrl-RS" dirty="0"/>
              <a:t>Користи се окружење </a:t>
            </a:r>
            <a:r>
              <a:rPr lang="sr-Latn-RS" dirty="0"/>
              <a:t>NetBeans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Cyrl-RS" dirty="0"/>
              <a:t>Колоквијум у шестој недељи на рачунару. </a:t>
            </a:r>
            <a:endParaRPr lang="sr-Latn-RS" dirty="0"/>
          </a:p>
          <a:p>
            <a:pPr lvl="1">
              <a:defRPr/>
            </a:pPr>
            <a:r>
              <a:rPr lang="sr-Cyrl-RS" dirty="0"/>
              <a:t>Колоквијум носи 30 поена, услов за излазак на испит 10 поена. </a:t>
            </a:r>
          </a:p>
          <a:p>
            <a:pPr lvl="1">
              <a:defRPr/>
            </a:pPr>
            <a:endParaRPr lang="sr-Latn-RS" dirty="0"/>
          </a:p>
          <a:p>
            <a:pPr>
              <a:defRPr/>
            </a:pPr>
            <a:r>
              <a:rPr lang="sr-Cyrl-RS" dirty="0"/>
              <a:t>Испит се ради на рачунару</a:t>
            </a:r>
            <a:endParaRPr lang="sr-Latn-RS" dirty="0"/>
          </a:p>
          <a:p>
            <a:pPr lvl="1">
              <a:defRPr/>
            </a:pPr>
            <a:r>
              <a:rPr lang="sr-Cyrl-RS" dirty="0"/>
              <a:t>Испит носи 70 поена</a:t>
            </a:r>
          </a:p>
          <a:p>
            <a:pPr lvl="1">
              <a:defRPr/>
            </a:pPr>
            <a:r>
              <a:rPr lang="sr-Cyrl-RS" dirty="0"/>
              <a:t>Услов за полагање: половина поена на испиту и половина укупно (на колоквијуму и испиту).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en-US" dirty="0"/>
              <a:t>Бошко Николић, Дражен Драшковић: Програмирање Интернет апликација</a:t>
            </a:r>
            <a:r>
              <a:rPr lang="sr-Latn-RS" altLang="en-US" dirty="0"/>
              <a:t>,</a:t>
            </a:r>
            <a:r>
              <a:rPr lang="sr-Cyrl-RS" altLang="en-US" dirty="0"/>
              <a:t> ЕТФ</a:t>
            </a:r>
            <a:r>
              <a:rPr lang="sr-Latn-RS" altLang="en-US" dirty="0"/>
              <a:t>.</a:t>
            </a:r>
          </a:p>
          <a:p>
            <a:r>
              <a:rPr lang="sr-Latn-RS" altLang="en-US" dirty="0">
                <a:hlinkClick r:id="rId2"/>
              </a:rPr>
              <a:t>https://rti.etf.bg.ac.rs/rti/ir4pia/materijali/knjige/PIA_knjiga_2017_v0.9_draft.pdf</a:t>
            </a:r>
            <a:endParaRPr lang="sr-Latn-RS" altLang="en-US" dirty="0"/>
          </a:p>
          <a:p>
            <a:endParaRPr lang="sr-Latn-RS" altLang="en-US" dirty="0"/>
          </a:p>
          <a:p>
            <a:r>
              <a:rPr lang="sr-Cyrl-RS" altLang="en-US" dirty="0"/>
              <a:t>Материјал на сајту Курсеви</a:t>
            </a:r>
            <a:endParaRPr lang="sr-Latn-RS" alt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ООП Јава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005064"/>
            <a:ext cx="6400800" cy="720080"/>
          </a:xfrm>
        </p:spPr>
        <p:txBody>
          <a:bodyPr/>
          <a:lstStyle/>
          <a:p>
            <a:r>
              <a:rPr lang="sr-Latn-RS" dirty="0">
                <a:hlinkClick r:id="rId2"/>
              </a:rPr>
              <a:t>nenad.teofilovic@ict.edu.rs</a:t>
            </a:r>
            <a:endParaRPr lang="sr-Latn-RS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057400" y="4941168"/>
            <a:ext cx="64008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panose="020B0604020202020204" pitchFamily="34" charset="0"/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RS" kern="0" dirty="0">
                <a:hlinkClick r:id="rId3"/>
              </a:rPr>
              <a:t>slobodan.cabarkapa@ict.edu.rs</a:t>
            </a:r>
            <a:endParaRPr lang="sr-Latn-R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10773</TotalTime>
  <Words>210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ООП Јава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ООП Јава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814</cp:revision>
  <dcterms:created xsi:type="dcterms:W3CDTF">2010-05-23T14:28:12Z</dcterms:created>
  <dcterms:modified xsi:type="dcterms:W3CDTF">2021-09-28T12:36:12Z</dcterms:modified>
</cp:coreProperties>
</file>