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9"/>
  </p:handoutMasterIdLst>
  <p:sldIdLst>
    <p:sldId id="313" r:id="rId2"/>
    <p:sldId id="312" r:id="rId3"/>
    <p:sldId id="315" r:id="rId4"/>
    <p:sldId id="316" r:id="rId5"/>
    <p:sldId id="317" r:id="rId6"/>
    <p:sldId id="318" r:id="rId7"/>
    <p:sldId id="319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99CCFF"/>
    <a:srgbClr val="422C16"/>
    <a:srgbClr val="0C788E"/>
    <a:srgbClr val="025198"/>
    <a:srgbClr val="000099"/>
    <a:srgbClr val="1C1C1C"/>
    <a:srgbClr val="660066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52" autoAdjust="0"/>
  </p:normalViewPr>
  <p:slideViewPr>
    <p:cSldViewPr>
      <p:cViewPr varScale="1">
        <p:scale>
          <a:sx n="114" d="100"/>
          <a:sy n="114" d="100"/>
        </p:scale>
        <p:origin x="13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EF0-8B27-42DF-A155-57F174F466E1}" type="datetimeFigureOut">
              <a:rPr lang="en-US" smtClean="0"/>
              <a:t>26-Sep-21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8712-CB19-406F-973A-E5019F00F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>
            <a:lvl1pPr algn="ctr">
              <a:defRPr b="1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936104"/>
          </a:xfrm>
        </p:spPr>
        <p:txBody>
          <a:bodyPr/>
          <a:lstStyle>
            <a:lvl1pPr marL="0" indent="0" algn="r"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91"/>
            <a:ext cx="1393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83152" cy="868958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>
            <a:lvl1pPr marL="342900" indent="-342900">
              <a:buSzPct val="75000"/>
              <a:buFont typeface="Arial" panose="020B0604020202020204" pitchFamily="34" charset="0"/>
              <a:buChar char="►"/>
              <a:defRPr sz="2400"/>
            </a:lvl1pPr>
            <a:lvl2pPr marL="742950" indent="-285750">
              <a:buSzPct val="75000"/>
              <a:buFont typeface="Wingdings" panose="05000000000000000000" pitchFamily="2" charset="2"/>
              <a:buChar char="v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044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9C56-F1A8-4AE0-AD3E-05E393C89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E443-ECA5-4F07-976C-C001AF496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B4BE-AB0E-4FDF-B3A6-A544267D3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431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1403648" y="6308725"/>
            <a:ext cx="6336704" cy="41275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0058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sr-Cyrl-RS"/>
              <a:t>АТУСС Висока </a:t>
            </a:r>
            <a:r>
              <a:rPr lang="sr-Latn-RS" i="0"/>
              <a:t>ICT</a:t>
            </a:r>
            <a:r>
              <a:rPr lang="sr-Cyrl-RS"/>
              <a:t> школа</a:t>
            </a:r>
            <a:r>
              <a:rPr lang="sr-Latn-RS"/>
              <a:t> - </a:t>
            </a:r>
            <a:r>
              <a:rPr lang="sr-Cyrl-RS"/>
              <a:t>Београд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altLang="en-US" sz="4400" dirty="0"/>
              <a:t>РАЗВОЈ И МЕНАЏМЕНТ ПРОИЗВОДА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259016" cy="936104"/>
          </a:xfrm>
        </p:spPr>
        <p:txBody>
          <a:bodyPr/>
          <a:lstStyle/>
          <a:p>
            <a:r>
              <a:rPr lang="sr-Cyrl-RS" altLang="en-US" dirty="0"/>
              <a:t>Александар Сугарис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4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Циљеви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4525963"/>
          </a:xfrm>
        </p:spPr>
        <p:txBody>
          <a:bodyPr/>
          <a:lstStyle/>
          <a:p>
            <a:r>
              <a:rPr lang="ru-RU" dirty="0" err="1"/>
              <a:t>Стицање</a:t>
            </a:r>
            <a:r>
              <a:rPr lang="ru-RU" dirty="0"/>
              <a:t> </a:t>
            </a:r>
            <a:r>
              <a:rPr lang="ru-RU" dirty="0" err="1"/>
              <a:t>знања</a:t>
            </a:r>
            <a:r>
              <a:rPr lang="ru-RU" dirty="0"/>
              <a:t> и </a:t>
            </a:r>
            <a:r>
              <a:rPr lang="ru-RU" dirty="0" err="1"/>
              <a:t>неопходних</a:t>
            </a:r>
            <a:r>
              <a:rPr lang="ru-RU" dirty="0"/>
              <a:t> </a:t>
            </a:r>
            <a:r>
              <a:rPr lang="ru-RU" dirty="0" err="1"/>
              <a:t>вештина</a:t>
            </a:r>
            <a:r>
              <a:rPr lang="ru-RU" dirty="0"/>
              <a:t> за </a:t>
            </a:r>
            <a:r>
              <a:rPr lang="ru-RU" dirty="0" err="1"/>
              <a:t>развој</a:t>
            </a:r>
            <a:r>
              <a:rPr lang="ru-RU" dirty="0"/>
              <a:t> и </a:t>
            </a:r>
            <a:r>
              <a:rPr lang="ru-RU" dirty="0" err="1"/>
              <a:t>управљање</a:t>
            </a:r>
            <a:r>
              <a:rPr lang="ru-RU" dirty="0"/>
              <a:t> </a:t>
            </a:r>
            <a:r>
              <a:rPr lang="ru-RU" dirty="0" err="1"/>
              <a:t>различитим</a:t>
            </a:r>
            <a:r>
              <a:rPr lang="ru-RU" dirty="0"/>
              <a:t> </a:t>
            </a:r>
            <a:r>
              <a:rPr lang="ru-RU" dirty="0" err="1"/>
              <a:t>врстама</a:t>
            </a:r>
            <a:r>
              <a:rPr lang="ru-RU" dirty="0"/>
              <a:t> ICT </a:t>
            </a:r>
            <a:r>
              <a:rPr lang="ru-RU" dirty="0" err="1"/>
              <a:t>производа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/>
              <a:t>Подстицање</a:t>
            </a:r>
            <a:r>
              <a:rPr lang="ru-RU" dirty="0"/>
              <a:t> </a:t>
            </a:r>
            <a:r>
              <a:rPr lang="ru-RU" dirty="0" err="1"/>
              <a:t>позитивног</a:t>
            </a:r>
            <a:r>
              <a:rPr lang="ru-RU" dirty="0"/>
              <a:t> става </a:t>
            </a:r>
            <a:r>
              <a:rPr lang="ru-RU" dirty="0" err="1"/>
              <a:t>према</a:t>
            </a:r>
            <a:r>
              <a:rPr lang="ru-RU" dirty="0"/>
              <a:t> </a:t>
            </a:r>
            <a:r>
              <a:rPr lang="ru-RU" dirty="0" err="1"/>
              <a:t>иновацијама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/>
              <a:t>Укључивање</a:t>
            </a:r>
            <a:r>
              <a:rPr lang="ru-RU" dirty="0"/>
              <a:t> </a:t>
            </a:r>
            <a:r>
              <a:rPr lang="ru-RU" dirty="0" err="1"/>
              <a:t>студената</a:t>
            </a:r>
            <a:r>
              <a:rPr lang="ru-RU" dirty="0"/>
              <a:t> у </a:t>
            </a:r>
            <a:r>
              <a:rPr lang="ru-RU" dirty="0" err="1"/>
              <a:t>реалне</a:t>
            </a:r>
            <a:r>
              <a:rPr lang="ru-RU" dirty="0"/>
              <a:t> </a:t>
            </a:r>
            <a:r>
              <a:rPr lang="ru-RU" dirty="0" err="1"/>
              <a:t>послове</a:t>
            </a:r>
            <a:r>
              <a:rPr lang="ru-RU" dirty="0"/>
              <a:t> од </a:t>
            </a:r>
            <a:r>
              <a:rPr lang="ru-RU" dirty="0" err="1"/>
              <a:t>start-up</a:t>
            </a:r>
            <a:r>
              <a:rPr lang="ru-RU" dirty="0"/>
              <a:t> до великих </a:t>
            </a:r>
            <a:r>
              <a:rPr lang="ru-RU" dirty="0" err="1"/>
              <a:t>корпорација</a:t>
            </a:r>
            <a:r>
              <a:rPr lang="ru-RU" dirty="0"/>
              <a:t> где раде </a:t>
            </a:r>
            <a:r>
              <a:rPr lang="ru-RU" dirty="0" err="1"/>
              <a:t>као</a:t>
            </a:r>
            <a:r>
              <a:rPr lang="ru-RU" dirty="0"/>
              <a:t> </a:t>
            </a:r>
            <a:r>
              <a:rPr lang="ru-RU" dirty="0" err="1"/>
              <a:t>инжењери</a:t>
            </a:r>
            <a:r>
              <a:rPr lang="ru-RU" dirty="0"/>
              <a:t> </a:t>
            </a:r>
            <a:r>
              <a:rPr lang="ru-RU" dirty="0" err="1"/>
              <a:t>задужени</a:t>
            </a:r>
            <a:r>
              <a:rPr lang="ru-RU" dirty="0"/>
              <a:t> за </a:t>
            </a:r>
            <a:r>
              <a:rPr lang="ru-RU" dirty="0" err="1"/>
              <a:t>развој</a:t>
            </a:r>
            <a:r>
              <a:rPr lang="ru-RU" dirty="0"/>
              <a:t> и </a:t>
            </a:r>
            <a:r>
              <a:rPr lang="ru-RU" dirty="0" err="1"/>
              <a:t>унапређење</a:t>
            </a:r>
            <a:r>
              <a:rPr lang="ru-RU" dirty="0"/>
              <a:t> </a:t>
            </a:r>
            <a:r>
              <a:rPr lang="ru-RU" dirty="0" err="1"/>
              <a:t>уређаја</a:t>
            </a:r>
            <a:r>
              <a:rPr lang="ru-RU" dirty="0"/>
              <a:t>, софтвера или сервиса и то </a:t>
            </a:r>
            <a:r>
              <a:rPr lang="ru-RU" dirty="0" err="1"/>
              <a:t>према</a:t>
            </a:r>
            <a:r>
              <a:rPr lang="ru-RU" dirty="0"/>
              <a:t> </a:t>
            </a:r>
            <a:r>
              <a:rPr lang="ru-RU" dirty="0" err="1"/>
              <a:t>потребама</a:t>
            </a:r>
            <a:r>
              <a:rPr lang="ru-RU" dirty="0"/>
              <a:t> </a:t>
            </a:r>
            <a:r>
              <a:rPr lang="ru-RU" dirty="0" err="1"/>
              <a:t>тржишта</a:t>
            </a:r>
            <a:r>
              <a:rPr lang="ru-RU" dirty="0"/>
              <a:t>.</a:t>
            </a:r>
          </a:p>
          <a:p>
            <a:r>
              <a:rPr lang="ru-RU" dirty="0"/>
              <a:t>Предмет </a:t>
            </a:r>
            <a:r>
              <a:rPr lang="ru-RU" dirty="0" err="1"/>
              <a:t>користан</a:t>
            </a:r>
            <a:r>
              <a:rPr lang="ru-RU" dirty="0"/>
              <a:t>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је</a:t>
            </a:r>
            <a:r>
              <a:rPr lang="ru-RU" dirty="0"/>
              <a:t> </a:t>
            </a:r>
            <a:r>
              <a:rPr lang="en-US" dirty="0"/>
              <a:t>ICT</a:t>
            </a:r>
            <a:r>
              <a:rPr lang="ru-RU" dirty="0"/>
              <a:t> </a:t>
            </a:r>
            <a:r>
              <a:rPr lang="ru-RU" dirty="0" err="1"/>
              <a:t>производ</a:t>
            </a:r>
            <a:r>
              <a:rPr lang="ru-RU" dirty="0"/>
              <a:t> </a:t>
            </a:r>
            <a:r>
              <a:rPr lang="ru-RU" dirty="0" err="1"/>
              <a:t>намењен</a:t>
            </a:r>
            <a:r>
              <a:rPr lang="ru-RU" dirty="0"/>
              <a:t> и за </a:t>
            </a:r>
            <a:r>
              <a:rPr lang="ru-RU" dirty="0" err="1"/>
              <a:t>пословне</a:t>
            </a:r>
            <a:r>
              <a:rPr lang="ru-RU" dirty="0"/>
              <a:t> и за </a:t>
            </a:r>
            <a:r>
              <a:rPr lang="ru-RU" dirty="0" err="1"/>
              <a:t>индивидуалне</a:t>
            </a:r>
            <a:r>
              <a:rPr lang="ru-RU" dirty="0"/>
              <a:t> </a:t>
            </a:r>
            <a:r>
              <a:rPr lang="ru-RU" dirty="0" err="1"/>
              <a:t>кориснике</a:t>
            </a:r>
            <a:r>
              <a:rPr lang="ru-RU" dirty="0"/>
              <a:t>, а </a:t>
            </a:r>
            <a:r>
              <a:rPr lang="ru-RU" dirty="0" err="1"/>
              <a:t>покрива</a:t>
            </a:r>
            <a:r>
              <a:rPr lang="ru-RU" dirty="0"/>
              <a:t> и концепте </a:t>
            </a:r>
            <a:r>
              <a:rPr lang="ru-RU" dirty="0" err="1"/>
              <a:t>који</a:t>
            </a:r>
            <a:r>
              <a:rPr lang="ru-RU" dirty="0"/>
              <a:t> се могу </a:t>
            </a:r>
            <a:r>
              <a:rPr lang="ru-RU" dirty="0" err="1"/>
              <a:t>применити</a:t>
            </a:r>
            <a:r>
              <a:rPr lang="ru-RU" dirty="0"/>
              <a:t> и на </a:t>
            </a:r>
            <a:r>
              <a:rPr lang="ru-RU" dirty="0" err="1"/>
              <a:t>не-</a:t>
            </a:r>
            <a:r>
              <a:rPr lang="en-US" dirty="0"/>
              <a:t>ICT</a:t>
            </a:r>
            <a:r>
              <a:rPr lang="ru-RU" dirty="0"/>
              <a:t> </a:t>
            </a:r>
            <a:r>
              <a:rPr lang="ru-RU" dirty="0" err="1"/>
              <a:t>производе</a:t>
            </a:r>
            <a:endParaRPr lang="ru-RU" dirty="0"/>
          </a:p>
          <a:p>
            <a:r>
              <a:rPr lang="ru-RU" dirty="0" err="1"/>
              <a:t>Упознавање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послом </a:t>
            </a:r>
            <a:r>
              <a:rPr lang="ru-RU" dirty="0" err="1"/>
              <a:t>менаџера</a:t>
            </a:r>
            <a:r>
              <a:rPr lang="ru-RU" dirty="0"/>
              <a:t> </a:t>
            </a:r>
            <a:r>
              <a:rPr lang="ru-RU" dirty="0" err="1"/>
              <a:t>производа</a:t>
            </a:r>
            <a:r>
              <a:rPr lang="ru-RU" dirty="0"/>
              <a:t> током </a:t>
            </a:r>
            <a:r>
              <a:rPr lang="ru-RU" dirty="0" err="1"/>
              <a:t>животног</a:t>
            </a:r>
            <a:r>
              <a:rPr lang="ru-RU" dirty="0"/>
              <a:t> </a:t>
            </a:r>
            <a:r>
              <a:rPr lang="ru-RU" dirty="0" err="1"/>
              <a:t>циклуса</a:t>
            </a:r>
            <a:r>
              <a:rPr lang="ru-RU" dirty="0"/>
              <a:t> </a:t>
            </a:r>
            <a:r>
              <a:rPr lang="ru-RU" dirty="0" err="1"/>
              <a:t>производа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3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Исходи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 </a:t>
            </a:r>
            <a:r>
              <a:rPr lang="ru-RU" dirty="0" err="1"/>
              <a:t>завршетку</a:t>
            </a:r>
            <a:r>
              <a:rPr lang="ru-RU" dirty="0"/>
              <a:t> </a:t>
            </a:r>
            <a:r>
              <a:rPr lang="ru-RU" dirty="0" err="1"/>
              <a:t>овог</a:t>
            </a:r>
            <a:r>
              <a:rPr lang="ru-RU" dirty="0"/>
              <a:t> предмета студент </a:t>
            </a:r>
            <a:r>
              <a:rPr lang="ru-RU" dirty="0" err="1"/>
              <a:t>ће</a:t>
            </a:r>
            <a:r>
              <a:rPr lang="ru-RU" dirty="0"/>
              <a:t> </a:t>
            </a:r>
            <a:r>
              <a:rPr lang="ru-RU" dirty="0" err="1"/>
              <a:t>бити</a:t>
            </a:r>
            <a:r>
              <a:rPr lang="ru-RU" dirty="0"/>
              <a:t> у </a:t>
            </a:r>
            <a:r>
              <a:rPr lang="ru-RU" dirty="0" err="1"/>
              <a:t>стању</a:t>
            </a:r>
            <a:r>
              <a:rPr lang="ru-RU" dirty="0"/>
              <a:t> да </a:t>
            </a:r>
            <a:r>
              <a:rPr lang="ru-RU" dirty="0" err="1"/>
              <a:t>процени</a:t>
            </a:r>
            <a:r>
              <a:rPr lang="ru-RU" dirty="0"/>
              <a:t> </a:t>
            </a:r>
            <a:r>
              <a:rPr lang="ru-RU" dirty="0" err="1"/>
              <a:t>потенцијал</a:t>
            </a:r>
            <a:r>
              <a:rPr lang="ru-RU" dirty="0"/>
              <a:t> за </a:t>
            </a:r>
            <a:r>
              <a:rPr lang="ru-RU" dirty="0" err="1"/>
              <a:t>увођење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ICT </a:t>
            </a:r>
            <a:r>
              <a:rPr lang="ru-RU" dirty="0" err="1"/>
              <a:t>производа</a:t>
            </a:r>
            <a:r>
              <a:rPr lang="ru-RU" dirty="0"/>
              <a:t> код </a:t>
            </a:r>
            <a:r>
              <a:rPr lang="ru-RU" dirty="0" err="1"/>
              <a:t>корисника</a:t>
            </a:r>
            <a:r>
              <a:rPr lang="ru-RU" dirty="0"/>
              <a:t> </a:t>
            </a:r>
            <a:r>
              <a:rPr lang="ru-RU" dirty="0" err="1"/>
              <a:t>као</a:t>
            </a:r>
            <a:r>
              <a:rPr lang="ru-RU" dirty="0"/>
              <a:t> и у </a:t>
            </a:r>
            <a:r>
              <a:rPr lang="ru-RU" dirty="0" err="1"/>
              <a:t>понуду</a:t>
            </a:r>
            <a:r>
              <a:rPr lang="ru-RU" dirty="0"/>
              <a:t> </a:t>
            </a:r>
            <a:r>
              <a:rPr lang="ru-RU" dirty="0" err="1"/>
              <a:t>своје</a:t>
            </a:r>
            <a:r>
              <a:rPr lang="ru-RU" dirty="0"/>
              <a:t> </a:t>
            </a:r>
            <a:r>
              <a:rPr lang="ru-RU" dirty="0" err="1"/>
              <a:t>компаније</a:t>
            </a:r>
            <a:r>
              <a:rPr lang="ru-RU" dirty="0"/>
              <a:t>;</a:t>
            </a:r>
          </a:p>
          <a:p>
            <a:r>
              <a:rPr lang="ru-RU" dirty="0" err="1"/>
              <a:t>Примена</a:t>
            </a:r>
            <a:r>
              <a:rPr lang="ru-RU" dirty="0"/>
              <a:t> </a:t>
            </a:r>
            <a:r>
              <a:rPr lang="ru-RU" dirty="0" err="1"/>
              <a:t>стручних</a:t>
            </a:r>
            <a:r>
              <a:rPr lang="ru-RU" dirty="0"/>
              <a:t> </a:t>
            </a:r>
            <a:r>
              <a:rPr lang="ru-RU" dirty="0" err="1"/>
              <a:t>знања</a:t>
            </a:r>
            <a:r>
              <a:rPr lang="ru-RU" dirty="0"/>
              <a:t> за потребе </a:t>
            </a:r>
            <a:r>
              <a:rPr lang="ru-RU" dirty="0" err="1"/>
              <a:t>бизниса</a:t>
            </a:r>
            <a:endParaRPr lang="ru-RU" dirty="0"/>
          </a:p>
          <a:p>
            <a:r>
              <a:rPr lang="ru-RU" dirty="0" err="1"/>
              <a:t>Способност</a:t>
            </a:r>
            <a:r>
              <a:rPr lang="ru-RU" dirty="0"/>
              <a:t> анализе и </a:t>
            </a:r>
            <a:r>
              <a:rPr lang="ru-RU" dirty="0" err="1"/>
              <a:t>вредновања</a:t>
            </a:r>
            <a:r>
              <a:rPr lang="ru-RU" dirty="0"/>
              <a:t> </a:t>
            </a:r>
            <a:r>
              <a:rPr lang="ru-RU" dirty="0" err="1"/>
              <a:t>могућности</a:t>
            </a:r>
            <a:r>
              <a:rPr lang="ru-RU" dirty="0"/>
              <a:t> </a:t>
            </a:r>
            <a:r>
              <a:rPr lang="ru-RU" dirty="0" err="1"/>
              <a:t>унапређења</a:t>
            </a:r>
            <a:r>
              <a:rPr lang="ru-RU" dirty="0"/>
              <a:t> </a:t>
            </a:r>
            <a:r>
              <a:rPr lang="ru-RU" dirty="0" err="1"/>
              <a:t>карактеристика</a:t>
            </a:r>
            <a:r>
              <a:rPr lang="ru-RU" dirty="0"/>
              <a:t> </a:t>
            </a:r>
            <a:r>
              <a:rPr lang="ru-RU" dirty="0" err="1"/>
              <a:t>уређаја</a:t>
            </a:r>
            <a:r>
              <a:rPr lang="ru-RU" dirty="0"/>
              <a:t> и сервиса, </a:t>
            </a:r>
            <a:r>
              <a:rPr lang="ru-RU" dirty="0" err="1"/>
              <a:t>као</a:t>
            </a:r>
            <a:r>
              <a:rPr lang="ru-RU" dirty="0"/>
              <a:t> и да </a:t>
            </a:r>
            <a:r>
              <a:rPr lang="ru-RU" dirty="0" err="1"/>
              <a:t>дефинише</a:t>
            </a:r>
            <a:r>
              <a:rPr lang="ru-RU" dirty="0"/>
              <a:t> техничку </a:t>
            </a:r>
            <a:r>
              <a:rPr lang="ru-RU" dirty="0" err="1"/>
              <a:t>спецификацију</a:t>
            </a:r>
            <a:r>
              <a:rPr lang="ru-RU" dirty="0"/>
              <a:t> на основу </a:t>
            </a:r>
            <a:r>
              <a:rPr lang="ru-RU" dirty="0" err="1"/>
              <a:t>корисничког</a:t>
            </a:r>
            <a:r>
              <a:rPr lang="ru-RU" dirty="0"/>
              <a:t> </a:t>
            </a:r>
            <a:r>
              <a:rPr lang="ru-RU" dirty="0" err="1"/>
              <a:t>захтева</a:t>
            </a:r>
            <a:r>
              <a:rPr lang="ru-RU" dirty="0"/>
              <a:t>; </a:t>
            </a:r>
            <a:endParaRPr lang="en-US" dirty="0"/>
          </a:p>
          <a:p>
            <a:r>
              <a:rPr lang="ru-RU" dirty="0" err="1"/>
              <a:t>Поред</a:t>
            </a:r>
            <a:r>
              <a:rPr lang="ru-RU" dirty="0"/>
              <a:t> </a:t>
            </a:r>
            <a:r>
              <a:rPr lang="ru-RU" dirty="0" err="1"/>
              <a:t>теоретске</a:t>
            </a:r>
            <a:r>
              <a:rPr lang="ru-RU" dirty="0"/>
              <a:t> основе предмет </a:t>
            </a:r>
            <a:r>
              <a:rPr lang="ru-RU" dirty="0" err="1"/>
              <a:t>базиран</a:t>
            </a:r>
            <a:r>
              <a:rPr lang="ru-RU" dirty="0"/>
              <a:t> на принципу </a:t>
            </a:r>
            <a:r>
              <a:rPr lang="ru-RU" dirty="0" err="1"/>
              <a:t>учење</a:t>
            </a:r>
            <a:r>
              <a:rPr lang="ru-RU" dirty="0"/>
              <a:t>-</a:t>
            </a:r>
            <a:r>
              <a:rPr lang="ru-RU" dirty="0" err="1"/>
              <a:t>кроз</a:t>
            </a:r>
            <a:r>
              <a:rPr lang="ru-RU" dirty="0"/>
              <a:t>-рад за </a:t>
            </a:r>
            <a:r>
              <a:rPr lang="ru-RU" dirty="0" err="1"/>
              <a:t>развој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вештина</a:t>
            </a:r>
            <a:r>
              <a:rPr lang="ru-RU" dirty="0"/>
              <a:t> у </a:t>
            </a:r>
            <a:r>
              <a:rPr lang="ru-RU" dirty="0" err="1"/>
              <a:t>управља</a:t>
            </a:r>
            <a:r>
              <a:rPr lang="sr-Cyrl-RS" dirty="0"/>
              <a:t>њ</a:t>
            </a:r>
            <a:r>
              <a:rPr lang="ru-RU" dirty="0"/>
              <a:t>у производима</a:t>
            </a:r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0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развоја</a:t>
            </a:r>
            <a:r>
              <a:rPr lang="ru-RU" dirty="0"/>
              <a:t>/</a:t>
            </a:r>
            <a:r>
              <a:rPr lang="ru-RU" dirty="0" err="1"/>
              <a:t>управљања</a:t>
            </a:r>
            <a:r>
              <a:rPr lang="ru-RU" dirty="0"/>
              <a:t> </a:t>
            </a:r>
            <a:r>
              <a:rPr lang="ru-RU" dirty="0" err="1"/>
              <a:t>производом</a:t>
            </a:r>
            <a:r>
              <a:rPr lang="ru-RU" dirty="0"/>
              <a:t> и </a:t>
            </a:r>
            <a:r>
              <a:rPr lang="ru-RU" dirty="0" err="1"/>
              <a:t>улога</a:t>
            </a:r>
            <a:r>
              <a:rPr lang="ru-RU" dirty="0"/>
              <a:t> </a:t>
            </a:r>
            <a:r>
              <a:rPr lang="ru-RU" dirty="0" err="1"/>
              <a:t>менаџера</a:t>
            </a:r>
            <a:r>
              <a:rPr lang="ru-RU" dirty="0"/>
              <a:t> </a:t>
            </a:r>
            <a:r>
              <a:rPr lang="ru-RU" dirty="0" err="1"/>
              <a:t>производа</a:t>
            </a:r>
            <a:r>
              <a:rPr lang="ru-RU" dirty="0"/>
              <a:t> (</a:t>
            </a:r>
            <a:r>
              <a:rPr lang="sr-Latn-RS" dirty="0"/>
              <a:t>PM</a:t>
            </a:r>
            <a:r>
              <a:rPr lang="ru-RU" dirty="0"/>
              <a:t>); </a:t>
            </a:r>
            <a:r>
              <a:rPr lang="ru-RU" dirty="0" err="1"/>
              <a:t>планирање</a:t>
            </a:r>
            <a:r>
              <a:rPr lang="ru-RU" dirty="0"/>
              <a:t> </a:t>
            </a:r>
            <a:r>
              <a:rPr lang="ru-RU" dirty="0" err="1"/>
              <a:t>процеса</a:t>
            </a:r>
            <a:r>
              <a:rPr lang="ru-RU" dirty="0"/>
              <a:t> и </a:t>
            </a:r>
            <a:r>
              <a:rPr lang="ru-RU" dirty="0" err="1"/>
              <a:t>тимски</a:t>
            </a:r>
            <a:r>
              <a:rPr lang="ru-RU" dirty="0"/>
              <a:t> рад</a:t>
            </a:r>
          </a:p>
          <a:p>
            <a:r>
              <a:rPr lang="ru-RU" dirty="0" err="1"/>
              <a:t>Бизнис</a:t>
            </a:r>
            <a:r>
              <a:rPr lang="ru-RU" dirty="0"/>
              <a:t> модели и фазе </a:t>
            </a:r>
            <a:r>
              <a:rPr lang="ru-RU" dirty="0" err="1"/>
              <a:t>развоја</a:t>
            </a:r>
            <a:r>
              <a:rPr lang="ru-RU" dirty="0"/>
              <a:t> </a:t>
            </a:r>
            <a:r>
              <a:rPr lang="ru-RU" dirty="0" err="1"/>
              <a:t>производа</a:t>
            </a:r>
            <a:endParaRPr lang="ru-RU" dirty="0"/>
          </a:p>
          <a:p>
            <a:r>
              <a:rPr lang="ru-RU" dirty="0"/>
              <a:t>Методе </a:t>
            </a:r>
            <a:r>
              <a:rPr lang="ru-RU" dirty="0" err="1"/>
              <a:t>агилног</a:t>
            </a:r>
            <a:r>
              <a:rPr lang="ru-RU" dirty="0"/>
              <a:t> </a:t>
            </a:r>
            <a:r>
              <a:rPr lang="ru-RU" dirty="0" err="1"/>
              <a:t>развоја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Kроз</a:t>
            </a:r>
            <a:r>
              <a:rPr lang="ru-RU" dirty="0"/>
              <a:t> </a:t>
            </a:r>
            <a:r>
              <a:rPr lang="ru-RU" dirty="0" err="1"/>
              <a:t>интерактиван</a:t>
            </a:r>
            <a:r>
              <a:rPr lang="ru-RU" dirty="0"/>
              <a:t> рад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студентима</a:t>
            </a:r>
            <a:r>
              <a:rPr lang="ru-RU" dirty="0"/>
              <a:t> ради се на </a:t>
            </a:r>
            <a:r>
              <a:rPr lang="ru-RU" dirty="0" err="1"/>
              <a:t>развоју</a:t>
            </a:r>
            <a:r>
              <a:rPr lang="ru-RU" dirty="0"/>
              <a:t> </a:t>
            </a:r>
            <a:r>
              <a:rPr lang="ru-RU" dirty="0" err="1"/>
              <a:t>бизнис</a:t>
            </a:r>
            <a:r>
              <a:rPr lang="ru-RU" dirty="0"/>
              <a:t> </a:t>
            </a:r>
            <a:r>
              <a:rPr lang="ru-RU" dirty="0" err="1"/>
              <a:t>модела</a:t>
            </a:r>
            <a:r>
              <a:rPr lang="ru-RU" dirty="0"/>
              <a:t>, </a:t>
            </a:r>
            <a:r>
              <a:rPr lang="ru-RU" dirty="0" err="1"/>
              <a:t>затим</a:t>
            </a:r>
            <a:r>
              <a:rPr lang="ru-RU" dirty="0"/>
              <a:t> на </a:t>
            </a:r>
            <a:r>
              <a:rPr lang="ru-RU" dirty="0" err="1"/>
              <a:t>откривању</a:t>
            </a:r>
            <a:r>
              <a:rPr lang="ru-RU" dirty="0"/>
              <a:t>/</a:t>
            </a:r>
            <a:r>
              <a:rPr lang="ru-RU" dirty="0" err="1"/>
              <a:t>проналажењу</a:t>
            </a:r>
            <a:r>
              <a:rPr lang="ru-RU" dirty="0"/>
              <a:t> </a:t>
            </a:r>
            <a:r>
              <a:rPr lang="ru-RU" dirty="0" err="1"/>
              <a:t>купаца</a:t>
            </a:r>
            <a:r>
              <a:rPr lang="ru-RU" dirty="0"/>
              <a:t>/</a:t>
            </a:r>
            <a:r>
              <a:rPr lang="ru-RU" dirty="0" err="1"/>
              <a:t>корисника</a:t>
            </a:r>
            <a:r>
              <a:rPr lang="ru-RU" dirty="0"/>
              <a:t>, </a:t>
            </a:r>
            <a:r>
              <a:rPr lang="ru-RU" dirty="0" err="1"/>
              <a:t>тестирању</a:t>
            </a:r>
            <a:r>
              <a:rPr lang="ru-RU" dirty="0"/>
              <a:t> </a:t>
            </a:r>
            <a:r>
              <a:rPr lang="ru-RU" dirty="0" err="1"/>
              <a:t>претпоставки</a:t>
            </a:r>
            <a:r>
              <a:rPr lang="ru-RU" dirty="0"/>
              <a:t> (</a:t>
            </a:r>
            <a:r>
              <a:rPr lang="ru-RU" dirty="0" err="1"/>
              <a:t>хипотеза</a:t>
            </a:r>
            <a:r>
              <a:rPr lang="ru-RU" dirty="0"/>
              <a:t>) из </a:t>
            </a:r>
            <a:r>
              <a:rPr lang="ru-RU" dirty="0" err="1"/>
              <a:t>бизнис</a:t>
            </a:r>
            <a:r>
              <a:rPr lang="ru-RU" dirty="0"/>
              <a:t> </a:t>
            </a:r>
            <a:r>
              <a:rPr lang="ru-RU" dirty="0" err="1"/>
              <a:t>модела</a:t>
            </a:r>
            <a:r>
              <a:rPr lang="ru-RU" dirty="0"/>
              <a:t> о </a:t>
            </a:r>
            <a:r>
              <a:rPr lang="ru-RU" dirty="0" err="1"/>
              <a:t>потребама</a:t>
            </a:r>
            <a:r>
              <a:rPr lang="ru-RU" dirty="0"/>
              <a:t> </a:t>
            </a:r>
            <a:r>
              <a:rPr lang="ru-RU" dirty="0" err="1"/>
              <a:t>корисника</a:t>
            </a:r>
            <a:r>
              <a:rPr lang="ru-RU" dirty="0"/>
              <a:t> и </a:t>
            </a:r>
            <a:r>
              <a:rPr lang="ru-RU" dirty="0" err="1"/>
              <a:t>израда</a:t>
            </a:r>
            <a:r>
              <a:rPr lang="ru-RU" dirty="0"/>
              <a:t> </a:t>
            </a:r>
            <a:r>
              <a:rPr lang="ru-RU" dirty="0" err="1"/>
              <a:t>спецификација</a:t>
            </a:r>
            <a:r>
              <a:rPr lang="ru-RU" dirty="0"/>
              <a:t> </a:t>
            </a:r>
            <a:r>
              <a:rPr lang="ru-RU" dirty="0" err="1"/>
              <a:t>производа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264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00800" cy="868958"/>
          </a:xfrm>
        </p:spPr>
        <p:txBody>
          <a:bodyPr/>
          <a:lstStyle/>
          <a:p>
            <a:r>
              <a:rPr lang="sr-Cyrl-RS" dirty="0"/>
              <a:t>Предиспитне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Постоје</a:t>
            </a:r>
            <a:r>
              <a:rPr lang="ru-RU" dirty="0"/>
              <a:t> две </a:t>
            </a:r>
            <a:r>
              <a:rPr lang="ru-RU" dirty="0" err="1"/>
              <a:t>предиспитне</a:t>
            </a:r>
            <a:r>
              <a:rPr lang="ru-RU" dirty="0"/>
              <a:t> </a:t>
            </a:r>
            <a:r>
              <a:rPr lang="ru-RU" dirty="0" err="1"/>
              <a:t>обавезе</a:t>
            </a:r>
            <a:r>
              <a:rPr lang="ru-RU" dirty="0"/>
              <a:t> </a:t>
            </a:r>
            <a:r>
              <a:rPr lang="ru-RU" dirty="0" err="1"/>
              <a:t>које</a:t>
            </a:r>
            <a:r>
              <a:rPr lang="ru-RU" dirty="0"/>
              <a:t> </a:t>
            </a:r>
            <a:r>
              <a:rPr lang="ru-RU" dirty="0" err="1"/>
              <a:t>укупно</a:t>
            </a:r>
            <a:r>
              <a:rPr lang="ru-RU" dirty="0"/>
              <a:t> у </a:t>
            </a:r>
            <a:r>
              <a:rPr lang="ru-RU" dirty="0" err="1"/>
              <a:t>збиру</a:t>
            </a:r>
            <a:r>
              <a:rPr lang="ru-RU" dirty="0"/>
              <a:t> могу да </a:t>
            </a:r>
            <a:r>
              <a:rPr lang="ru-RU" dirty="0" err="1"/>
              <a:t>максимално</a:t>
            </a:r>
            <a:r>
              <a:rPr lang="ru-RU" dirty="0"/>
              <a:t> донесу 60 поена</a:t>
            </a:r>
          </a:p>
          <a:p>
            <a:r>
              <a:rPr lang="ru-RU" dirty="0" err="1"/>
              <a:t>Развој</a:t>
            </a:r>
            <a:r>
              <a:rPr lang="ru-RU" dirty="0"/>
              <a:t> </a:t>
            </a:r>
            <a:r>
              <a:rPr lang="ru-RU" dirty="0" err="1"/>
              <a:t>бизнис</a:t>
            </a:r>
            <a:r>
              <a:rPr lang="ru-RU" dirty="0"/>
              <a:t> </a:t>
            </a:r>
            <a:r>
              <a:rPr lang="ru-RU" dirty="0" err="1"/>
              <a:t>модела</a:t>
            </a:r>
            <a:r>
              <a:rPr lang="ru-RU" dirty="0"/>
              <a:t> – </a:t>
            </a:r>
            <a:r>
              <a:rPr lang="ru-RU" dirty="0" err="1"/>
              <a:t>ма</a:t>
            </a:r>
            <a:r>
              <a:rPr lang="sr-Cyrl-RS" dirty="0"/>
              <a:t>кс</a:t>
            </a:r>
            <a:r>
              <a:rPr lang="ru-RU" dirty="0"/>
              <a:t> 30 поена</a:t>
            </a:r>
          </a:p>
          <a:p>
            <a:r>
              <a:rPr lang="ru-RU" dirty="0" err="1"/>
              <a:t>Откривање</a:t>
            </a:r>
            <a:r>
              <a:rPr lang="ru-RU" dirty="0"/>
              <a:t> </a:t>
            </a:r>
            <a:r>
              <a:rPr lang="ru-RU" dirty="0" err="1"/>
              <a:t>купаца</a:t>
            </a:r>
            <a:r>
              <a:rPr lang="ru-RU" dirty="0"/>
              <a:t> и </a:t>
            </a:r>
            <a:r>
              <a:rPr lang="ru-RU" dirty="0" err="1"/>
              <a:t>тестирање</a:t>
            </a:r>
            <a:r>
              <a:rPr lang="ru-RU" dirty="0"/>
              <a:t> </a:t>
            </a:r>
            <a:r>
              <a:rPr lang="ru-RU" dirty="0" err="1"/>
              <a:t>хипотеза</a:t>
            </a:r>
            <a:r>
              <a:rPr lang="ru-RU" dirty="0"/>
              <a:t> – макс 30 поена</a:t>
            </a:r>
          </a:p>
          <a:p>
            <a:r>
              <a:rPr lang="ru-RU" dirty="0"/>
              <a:t>За </a:t>
            </a:r>
            <a:r>
              <a:rPr lang="ru-RU" dirty="0" err="1"/>
              <a:t>полагање</a:t>
            </a:r>
            <a:r>
              <a:rPr lang="ru-RU" dirty="0"/>
              <a:t> </a:t>
            </a:r>
            <a:r>
              <a:rPr lang="ru-RU" dirty="0" err="1"/>
              <a:t>предиспитних</a:t>
            </a:r>
            <a:r>
              <a:rPr lang="ru-RU" dirty="0"/>
              <a:t> </a:t>
            </a:r>
            <a:r>
              <a:rPr lang="ru-RU" dirty="0" err="1"/>
              <a:t>обавеза</a:t>
            </a:r>
            <a:r>
              <a:rPr lang="ru-RU" dirty="0"/>
              <a:t> потребно </a:t>
            </a:r>
            <a:r>
              <a:rPr lang="ru-RU" dirty="0" err="1"/>
              <a:t>је</a:t>
            </a:r>
            <a:r>
              <a:rPr lang="ru-RU" dirty="0"/>
              <a:t> </a:t>
            </a:r>
            <a:r>
              <a:rPr lang="ru-RU" dirty="0" err="1"/>
              <a:t>добити</a:t>
            </a:r>
            <a:r>
              <a:rPr lang="ru-RU" dirty="0"/>
              <a:t> </a:t>
            </a:r>
            <a:r>
              <a:rPr lang="ru-RU" dirty="0" err="1"/>
              <a:t>више</a:t>
            </a:r>
            <a:r>
              <a:rPr lang="ru-RU" dirty="0"/>
              <a:t> од 30 поена </a:t>
            </a:r>
            <a:r>
              <a:rPr lang="ru-RU" dirty="0" err="1"/>
              <a:t>укупно</a:t>
            </a:r>
            <a:r>
              <a:rPr lang="ru-RU" dirty="0"/>
              <a:t> за обе активности</a:t>
            </a:r>
          </a:p>
          <a:p>
            <a:endParaRPr lang="ru-RU" dirty="0"/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9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Материјал за учење налази се на </a:t>
            </a:r>
            <a:r>
              <a:rPr lang="en-US" dirty="0"/>
              <a:t>e</a:t>
            </a:r>
            <a:r>
              <a:rPr lang="sr-Cyrl-RS" dirty="0"/>
              <a:t>-</a:t>
            </a:r>
            <a:r>
              <a:rPr lang="en-US" dirty="0"/>
              <a:t>learning </a:t>
            </a:r>
            <a:r>
              <a:rPr lang="sr-Cyrl-RS" dirty="0"/>
              <a:t>сервису школе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7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altLang="en-US" dirty="0"/>
              <a:t>РАЗВОЈ И МЕНАЏМЕНТ ПРОИЗВОДА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aleksandar.sugaris@ict.edu.rs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035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9282</TotalTime>
  <Words>305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Theme1</vt:lpstr>
      <vt:lpstr>РАЗВОЈ И МЕНАЏМЕНТ ПРОИЗВОДА</vt:lpstr>
      <vt:lpstr>Циљеви предмета</vt:lpstr>
      <vt:lpstr>Исходи предмета</vt:lpstr>
      <vt:lpstr>Садржај предмета</vt:lpstr>
      <vt:lpstr>Предиспитне обавезе</vt:lpstr>
      <vt:lpstr>Литература</vt:lpstr>
      <vt:lpstr>РАЗВОЈ И МЕНАЏМЕНТ ПРОИЗВОДА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dule</cp:lastModifiedBy>
  <cp:revision>818</cp:revision>
  <dcterms:created xsi:type="dcterms:W3CDTF">2010-05-23T14:28:12Z</dcterms:created>
  <dcterms:modified xsi:type="dcterms:W3CDTF">2021-09-26T15:53:38Z</dcterms:modified>
</cp:coreProperties>
</file>