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313" r:id="rId2"/>
    <p:sldId id="312" r:id="rId3"/>
    <p:sldId id="315" r:id="rId4"/>
    <p:sldId id="316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114" d="100"/>
          <a:sy n="114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29-Sep-21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altLang="en-US" sz="4400" dirty="0"/>
              <a:t>БЕЖИЧНЕ КОМУНИКАЦИЈЕ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altLang="en-US" dirty="0"/>
              <a:t>Мирослав Ђорђевић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525963"/>
          </a:xfrm>
        </p:spPr>
        <p:txBody>
          <a:bodyPr/>
          <a:lstStyle/>
          <a:p>
            <a:r>
              <a:rPr lang="ru-RU" dirty="0"/>
              <a:t>Стицање основних знања из бежичног преноса порука на даљину (радио-преноса), </a:t>
            </a:r>
          </a:p>
          <a:p>
            <a:r>
              <a:rPr lang="ru-RU" dirty="0"/>
              <a:t>упознавање</a:t>
            </a:r>
            <a:r>
              <a:rPr lang="en-US" dirty="0"/>
              <a:t> </a:t>
            </a:r>
            <a:r>
              <a:rPr lang="ru-RU" dirty="0"/>
              <a:t>са</a:t>
            </a:r>
            <a:r>
              <a:rPr lang="en-US" dirty="0"/>
              <a:t> </a:t>
            </a:r>
            <a:r>
              <a:rPr lang="sr-Cyrl-RS" dirty="0"/>
              <a:t>п</a:t>
            </a:r>
            <a:r>
              <a:rPr lang="ru-RU" dirty="0"/>
              <a:t>ринципима радио-преноса и функционисањем радио-уређаја и мобилних радио-система, </a:t>
            </a:r>
          </a:p>
          <a:p>
            <a:r>
              <a:rPr lang="ru-RU" dirty="0"/>
              <a:t>решавање практичних проблема везаних за домет радио-комуникације, </a:t>
            </a:r>
          </a:p>
          <a:p>
            <a:r>
              <a:rPr lang="ru-RU" dirty="0"/>
              <a:t>пројектовање трасе код радио-релејних система веза</a:t>
            </a:r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завршетку предмета, студент ће бити у стању да израчуна однос сигнал-шум у једноставним комуникационим системима. </a:t>
            </a:r>
          </a:p>
          <a:p>
            <a:r>
              <a:rPr lang="ru-RU" dirty="0"/>
              <a:t>Разликоваће амплитуду, фазу и учестаност електромагнетских таласа. </a:t>
            </a:r>
          </a:p>
          <a:p>
            <a:r>
              <a:rPr lang="ru-RU" dirty="0"/>
              <a:t>Моћи ће да скицира како се таласи простиру по воду и да одреди коефицијенте рефлексије. </a:t>
            </a:r>
          </a:p>
          <a:p>
            <a:r>
              <a:rPr lang="ru-RU" dirty="0"/>
              <a:t>Биће способан да израчуна потребну снагу предајника и појачања антена да би се остварио тражени однос сигнал-шум у радио-линку.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Радио-спектар. </a:t>
            </a:r>
          </a:p>
          <a:p>
            <a:r>
              <a:rPr lang="ru-RU" dirty="0"/>
              <a:t>Стандардизација. </a:t>
            </a:r>
          </a:p>
          <a:p>
            <a:r>
              <a:rPr lang="ru-RU" dirty="0"/>
              <a:t>Генерисање и простирање електромагнетских таласа. Трансмисиони канал. </a:t>
            </a:r>
          </a:p>
          <a:p>
            <a:r>
              <a:rPr lang="ru-RU" dirty="0"/>
              <a:t>Класификација шумова и сметњи. Фединг. </a:t>
            </a:r>
          </a:p>
          <a:p>
            <a:r>
              <a:rPr lang="ru-RU" dirty="0"/>
              <a:t>Диверсити. Предајник и пријемник. </a:t>
            </a:r>
          </a:p>
          <a:p>
            <a:r>
              <a:rPr lang="ru-RU" dirty="0"/>
              <a:t>Антене. </a:t>
            </a:r>
          </a:p>
          <a:p>
            <a:r>
              <a:rPr lang="ru-RU" dirty="0"/>
              <a:t>RF водови и таласоводи. </a:t>
            </a:r>
          </a:p>
          <a:p>
            <a:r>
              <a:rPr lang="ru-RU" dirty="0"/>
              <a:t>Појачавачи. Кола за спрегу и прилагођење. </a:t>
            </a:r>
          </a:p>
          <a:p>
            <a:r>
              <a:rPr lang="ru-RU" dirty="0"/>
              <a:t>Селективна кола.</a:t>
            </a:r>
          </a:p>
          <a:p>
            <a:endParaRPr lang="ru-RU" dirty="0" err="1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Фонд часова 4+1+0</a:t>
            </a:r>
          </a:p>
          <a:p>
            <a:r>
              <a:rPr lang="ru-RU" dirty="0"/>
              <a:t>Домаћи задаци (10%)</a:t>
            </a:r>
          </a:p>
          <a:p>
            <a:r>
              <a:rPr lang="ru-RU" dirty="0"/>
              <a:t>Први колоквијум (25%)</a:t>
            </a:r>
          </a:p>
          <a:p>
            <a:r>
              <a:rPr lang="ru-RU" dirty="0"/>
              <a:t>Други колоквијум (25%)</a:t>
            </a:r>
          </a:p>
          <a:p>
            <a:r>
              <a:rPr lang="ru-RU" dirty="0"/>
              <a:t>Финални испит (40%)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Презентације са предавања у облику </a:t>
            </a:r>
            <a:r>
              <a:rPr lang="en-US" dirty="0"/>
              <a:t>PDF</a:t>
            </a:r>
            <a:r>
              <a:rPr lang="sr-Cyrl-RS" dirty="0"/>
              <a:t> фајлова налазе се на сајту</a:t>
            </a:r>
            <a:br>
              <a:rPr lang="sr-Cyrl-RS" dirty="0"/>
            </a:br>
            <a:br>
              <a:rPr lang="sr-Cyrl-RS" dirty="0"/>
            </a:br>
            <a:r>
              <a:rPr lang="en-US" dirty="0"/>
              <a:t>https://kursevi.ict.edu.rs/course/view.php?id=114</a:t>
            </a:r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altLang="en-US" dirty="0"/>
              <a:t>БЕЖИЧНЕ МРЕЖЕ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miroslav.djordjevic@ict.edu.rs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9510</TotalTime>
  <Words>203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Theme1</vt:lpstr>
      <vt:lpstr>БЕЖИЧНЕ КОМУНИКАЦИЈЕ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БЕЖИЧНЕ МРЕЖЕ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dule</cp:lastModifiedBy>
  <cp:revision>828</cp:revision>
  <dcterms:created xsi:type="dcterms:W3CDTF">2010-05-23T14:28:12Z</dcterms:created>
  <dcterms:modified xsi:type="dcterms:W3CDTF">2021-09-29T06:17:24Z</dcterms:modified>
</cp:coreProperties>
</file>