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handoutMasterIdLst>
    <p:handoutMasterId r:id="rId10"/>
  </p:handoutMasterIdLst>
  <p:sldIdLst>
    <p:sldId id="313" r:id="rId2"/>
    <p:sldId id="312" r:id="rId3"/>
    <p:sldId id="315" r:id="rId4"/>
    <p:sldId id="316" r:id="rId5"/>
    <p:sldId id="317" r:id="rId6"/>
    <p:sldId id="320" r:id="rId7"/>
    <p:sldId id="31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52" autoAdjust="0"/>
  </p:normalViewPr>
  <p:slideViewPr>
    <p:cSldViewPr>
      <p:cViewPr varScale="1">
        <p:scale>
          <a:sx n="114" d="100"/>
          <a:sy n="114" d="100"/>
        </p:scale>
        <p:origin x="13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920B3-C7F5-424E-A774-40E622D70C12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F155D-4239-4E81-A272-84EF7453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55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Web</a:t>
            </a:r>
            <a:r>
              <a:rPr lang="sr-Cyrl-RS" sz="4400" dirty="0"/>
              <a:t> програмирање </a:t>
            </a:r>
            <a:r>
              <a:rPr lang="sr-Latn-RS" sz="4400" dirty="0"/>
              <a:t>ASP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49080"/>
            <a:ext cx="6259016" cy="1497206"/>
          </a:xfrm>
        </p:spPr>
        <p:txBody>
          <a:bodyPr/>
          <a:lstStyle/>
          <a:p>
            <a:r>
              <a:rPr lang="sr-Cyrl-RS" dirty="0"/>
              <a:t>мр Миланко </a:t>
            </a:r>
            <a:r>
              <a:rPr lang="sr-Cyrl-RS" dirty="0" err="1"/>
              <a:t>Краговић</a:t>
            </a:r>
            <a:endParaRPr lang="sr-Cyrl-RS" dirty="0"/>
          </a:p>
          <a:p>
            <a:r>
              <a:rPr lang="sr-Cyrl-RS" dirty="0"/>
              <a:t>маст. инж. Лука Лукић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sr-Latn-RS" dirty="0"/>
          </a:p>
          <a:p>
            <a:pPr algn="just"/>
            <a:r>
              <a:rPr lang="sr-Cyrl-RS" dirty="0"/>
              <a:t>Обука студента за развој модуларног софтверског система употребом вишеслојне архитектуре, реализованог у виду веб сервиса </a:t>
            </a:r>
            <a:r>
              <a:rPr lang="sr-Latn-RS" i="1" dirty="0"/>
              <a:t>(REST Api)</a:t>
            </a:r>
            <a:r>
              <a:rPr lang="sr-Cyrl-RS" i="1" dirty="0"/>
              <a:t> у </a:t>
            </a:r>
            <a:r>
              <a:rPr lang="sr-Latn-RS" i="1" dirty="0"/>
              <a:t>.NET </a:t>
            </a:r>
            <a:r>
              <a:rPr lang="sr-Latn-RS" i="1" dirty="0" err="1"/>
              <a:t>Core</a:t>
            </a:r>
            <a:r>
              <a:rPr lang="sr-Latn-RS" i="1" dirty="0"/>
              <a:t> </a:t>
            </a:r>
            <a:r>
              <a:rPr lang="sr-Cyrl-RS" dirty="0"/>
              <a:t>окружењу.</a:t>
            </a:r>
          </a:p>
          <a:p>
            <a:pPr algn="just"/>
            <a:r>
              <a:rPr lang="sr-Cyrl-RS" dirty="0"/>
              <a:t>Могућност примене софтверских </a:t>
            </a:r>
            <a:r>
              <a:rPr lang="sr-Cyrl-RS" dirty="0" err="1"/>
              <a:t>патерна</a:t>
            </a:r>
            <a:r>
              <a:rPr lang="sr-Cyrl-RS" dirty="0"/>
              <a:t> и </a:t>
            </a:r>
            <a:r>
              <a:rPr lang="sr-Latn-RS" i="1" dirty="0"/>
              <a:t>SOLID</a:t>
            </a:r>
            <a:r>
              <a:rPr lang="en-US" i="1" dirty="0"/>
              <a:t> </a:t>
            </a:r>
            <a:r>
              <a:rPr lang="sr-Cyrl-RS" dirty="0"/>
              <a:t>принципа </a:t>
            </a:r>
            <a:r>
              <a:rPr lang="sr-Cyrl-RS" dirty="0" err="1"/>
              <a:t>објектно</a:t>
            </a:r>
            <a:r>
              <a:rPr lang="sr-Cyrl-RS" dirty="0"/>
              <a:t>-оријентисаног дизајна </a:t>
            </a:r>
            <a:r>
              <a:rPr lang="sr-Latn-R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sr-Latn-RS" dirty="0"/>
          </a:p>
          <a:p>
            <a:pPr algn="just"/>
            <a:r>
              <a:rPr lang="ru-RU" dirty="0"/>
              <a:t>Очекује се да студент након положеног предмета може самостално да креира модуларан и лако надградив софтверски систем употребом </a:t>
            </a:r>
            <a:r>
              <a:rPr lang="sr-Latn-RS" i="1" dirty="0"/>
              <a:t>.NET </a:t>
            </a:r>
            <a:r>
              <a:rPr lang="sr-Latn-RS" i="1" dirty="0" err="1"/>
              <a:t>Core</a:t>
            </a:r>
            <a:r>
              <a:rPr lang="sr-Latn-RS" i="1" dirty="0"/>
              <a:t> </a:t>
            </a:r>
            <a:r>
              <a:rPr lang="sr-Cyrl-RS" dirty="0"/>
              <a:t>технологија који ће бити реализован у виду веб апликације</a:t>
            </a:r>
          </a:p>
          <a:p>
            <a:pPr algn="just"/>
            <a:r>
              <a:rPr lang="sr-Cyrl-RS" dirty="0"/>
              <a:t>Препознавање и употреба софтверских </a:t>
            </a:r>
            <a:r>
              <a:rPr lang="sr-Cyrl-RS" dirty="0" err="1"/>
              <a:t>патерна</a:t>
            </a:r>
            <a:endParaRPr lang="sr-Cyrl-RS" dirty="0"/>
          </a:p>
          <a:p>
            <a:pPr algn="just"/>
            <a:r>
              <a:rPr lang="sr-Cyrl-RS" dirty="0"/>
              <a:t>Употреба </a:t>
            </a:r>
            <a:r>
              <a:rPr lang="sr-Cyrl-RS" dirty="0" err="1"/>
              <a:t>објектно</a:t>
            </a:r>
            <a:r>
              <a:rPr lang="sr-Cyrl-RS" dirty="0"/>
              <a:t>-релационог мапирања, развоја базе података на основу кода, </a:t>
            </a:r>
            <a:r>
              <a:rPr lang="sr-Latn-RS" i="1" dirty="0"/>
              <a:t>REST </a:t>
            </a:r>
            <a:r>
              <a:rPr lang="sr-Cyrl-RS" dirty="0"/>
              <a:t>конвенција реализовања веб сервиса, јединично тестирање итд..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endParaRPr lang="ru-RU" dirty="0"/>
          </a:p>
          <a:p>
            <a:r>
              <a:rPr lang="ru-RU" dirty="0"/>
              <a:t>Развој софтвера по слојевима</a:t>
            </a:r>
          </a:p>
          <a:p>
            <a:r>
              <a:rPr lang="sr-Latn-RS" i="1" dirty="0" err="1"/>
              <a:t>Entity</a:t>
            </a:r>
            <a:r>
              <a:rPr lang="sr-Latn-RS" i="1" dirty="0"/>
              <a:t> </a:t>
            </a:r>
            <a:r>
              <a:rPr lang="sr-Latn-RS" i="1" dirty="0" err="1"/>
              <a:t>Framework</a:t>
            </a:r>
            <a:r>
              <a:rPr lang="sr-Latn-RS" i="1" dirty="0"/>
              <a:t> </a:t>
            </a:r>
            <a:r>
              <a:rPr lang="sr-Cyrl-RS" dirty="0"/>
              <a:t>и</a:t>
            </a:r>
            <a:r>
              <a:rPr lang="sr-Latn-RS" i="1" dirty="0"/>
              <a:t> </a:t>
            </a:r>
            <a:r>
              <a:rPr lang="sr-Latn-RS" i="1" dirty="0" err="1"/>
              <a:t>code</a:t>
            </a:r>
            <a:r>
              <a:rPr lang="sr-Latn-RS" i="1" dirty="0"/>
              <a:t> </a:t>
            </a:r>
            <a:r>
              <a:rPr lang="sr-Latn-RS" i="1" dirty="0" err="1"/>
              <a:t>first</a:t>
            </a:r>
            <a:r>
              <a:rPr lang="sr-Cyrl-RS" i="1" dirty="0"/>
              <a:t> </a:t>
            </a:r>
            <a:r>
              <a:rPr lang="sr-Cyrl-RS" dirty="0"/>
              <a:t>приступ</a:t>
            </a:r>
            <a:endParaRPr lang="ru-RU" dirty="0"/>
          </a:p>
          <a:p>
            <a:r>
              <a:rPr lang="sr-Latn-RS" dirty="0"/>
              <a:t>LINQ</a:t>
            </a:r>
            <a:endParaRPr lang="ru-RU" dirty="0"/>
          </a:p>
          <a:p>
            <a:r>
              <a:rPr lang="sr-Cyrl-RS" dirty="0"/>
              <a:t>Софтверски </a:t>
            </a:r>
            <a:r>
              <a:rPr lang="sr-Cyrl-RS" dirty="0" err="1"/>
              <a:t>патерни</a:t>
            </a:r>
            <a:r>
              <a:rPr lang="sr-Cyrl-RS" dirty="0"/>
              <a:t> и </a:t>
            </a:r>
            <a:r>
              <a:rPr lang="sr-Latn-RS" dirty="0"/>
              <a:t>SOLID </a:t>
            </a:r>
            <a:r>
              <a:rPr lang="sr-Cyrl-RS" dirty="0"/>
              <a:t>принципи</a:t>
            </a:r>
            <a:endParaRPr lang="ru-RU" dirty="0"/>
          </a:p>
          <a:p>
            <a:r>
              <a:rPr lang="sr-Cyrl-RS" dirty="0"/>
              <a:t>Развој </a:t>
            </a:r>
            <a:r>
              <a:rPr lang="sr-Latn-RS" dirty="0"/>
              <a:t>REST </a:t>
            </a:r>
            <a:r>
              <a:rPr lang="sr-Cyrl-RS" dirty="0"/>
              <a:t>веб сервиса</a:t>
            </a:r>
            <a:endParaRPr lang="en-US" dirty="0"/>
          </a:p>
          <a:p>
            <a:r>
              <a:rPr lang="sr-Latn-RS" dirty="0"/>
              <a:t>JWT</a:t>
            </a:r>
            <a:endParaRPr lang="en-US" dirty="0"/>
          </a:p>
          <a:p>
            <a:r>
              <a:rPr lang="sr-Cyrl-RS" dirty="0"/>
              <a:t>Напредна </a:t>
            </a:r>
            <a:r>
              <a:rPr lang="sr-Cyrl-RS" dirty="0" err="1"/>
              <a:t>валидација</a:t>
            </a:r>
            <a:r>
              <a:rPr lang="sr-Cyrl-RS" dirty="0"/>
              <a:t> података употребом </a:t>
            </a:r>
            <a:r>
              <a:rPr lang="sr-Latn-RS" dirty="0" err="1"/>
              <a:t>FluentValidation</a:t>
            </a:r>
            <a:r>
              <a:rPr lang="sr-Latn-RS" dirty="0"/>
              <a:t> </a:t>
            </a:r>
            <a:r>
              <a:rPr lang="sr-Cyrl-RS" dirty="0"/>
              <a:t>библиотеке</a:t>
            </a:r>
            <a:endParaRPr lang="ru-RU" dirty="0"/>
          </a:p>
          <a:p>
            <a:r>
              <a:rPr lang="sr-Latn-RS" dirty="0" err="1"/>
              <a:t>Dependency</a:t>
            </a:r>
            <a:r>
              <a:rPr lang="sr-Latn-RS" dirty="0"/>
              <a:t> </a:t>
            </a:r>
            <a:r>
              <a:rPr lang="sr-Latn-RS" dirty="0" err="1"/>
              <a:t>Injection</a:t>
            </a:r>
            <a:r>
              <a:rPr lang="sr-Latn-RS" dirty="0"/>
              <a:t> </a:t>
            </a:r>
          </a:p>
          <a:p>
            <a:r>
              <a:rPr lang="sr-Cyrl-RS" dirty="0"/>
              <a:t>Развој корисничког интерфејса за развијени веб сервис</a:t>
            </a:r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00800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Лабораторијски колоквијум (25 бодова)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Израда пројекта (</a:t>
            </a:r>
            <a:r>
              <a:rPr lang="en-US" dirty="0"/>
              <a:t>2</a:t>
            </a:r>
            <a:r>
              <a:rPr lang="ru-RU" dirty="0"/>
              <a:t>5 бодова)</a:t>
            </a:r>
          </a:p>
          <a:p>
            <a:pPr marL="0" indent="0">
              <a:buNone/>
            </a:pPr>
            <a:endParaRPr lang="ru-RU" dirty="0"/>
          </a:p>
          <a:p>
            <a:r>
              <a:rPr lang="sr-Cyrl-RS" dirty="0"/>
              <a:t>Услови за излазак на испит</a:t>
            </a:r>
            <a:r>
              <a:rPr lang="en-US" dirty="0"/>
              <a:t>:</a:t>
            </a:r>
            <a:endParaRPr lang="sr-Cyrl-RS" dirty="0"/>
          </a:p>
          <a:p>
            <a:pPr lvl="1"/>
            <a:r>
              <a:rPr lang="sr-Cyrl-RS" dirty="0"/>
              <a:t>На обе предиспитне обавезе остварено минимум по 12.5 бодова</a:t>
            </a:r>
          </a:p>
          <a:p>
            <a:pPr lvl="1"/>
            <a:r>
              <a:rPr lang="sr-Cyrl-RS" dirty="0"/>
              <a:t>Укупан број бодова остварен на предиспитним обавезама је већи од 25 бодова</a:t>
            </a:r>
          </a:p>
        </p:txBody>
      </p:sp>
    </p:spTree>
    <p:extLst>
      <p:ext uri="{BB962C8B-B14F-4D97-AF65-F5344CB8AC3E}">
        <p14:creationId xmlns:p14="http://schemas.microsoft.com/office/powerpoint/2010/main" val="9344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37125"/>
          </a:xfrm>
        </p:spPr>
        <p:txBody>
          <a:bodyPr/>
          <a:lstStyle/>
          <a:p>
            <a:r>
              <a:rPr lang="ru-RU" dirty="0"/>
              <a:t>Студентима су на располагању све презентације и кодови које се користе на предавањима и аудиторним вежбама, на сајту webdizajn.ict.edu.rs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За примере израђене на аудиторним вежбама и предавањима коришћена је званична Мајкрософт документација за </a:t>
            </a:r>
            <a:r>
              <a:rPr lang="sr-Latn-RS" i="1" dirty="0"/>
              <a:t>.NET </a:t>
            </a:r>
            <a:r>
              <a:rPr lang="sr-Latn-RS" i="1" dirty="0" err="1"/>
              <a:t>Core</a:t>
            </a:r>
            <a:r>
              <a:rPr lang="sr-Latn-RS" dirty="0"/>
              <a:t> </a:t>
            </a:r>
            <a:r>
              <a:rPr lang="sr-Cyrl-RS" dirty="0"/>
              <a:t>оквир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Поред наведеног, свака друга доступна литература која се односи на пројектовање софтвера, </a:t>
            </a:r>
            <a:r>
              <a:rPr lang="ru-RU" i="1" dirty="0"/>
              <a:t>.</a:t>
            </a:r>
            <a:r>
              <a:rPr lang="sr-Latn-RS" i="1" dirty="0"/>
              <a:t>NET </a:t>
            </a:r>
            <a:r>
              <a:rPr lang="sr-Latn-RS" i="1" dirty="0" err="1"/>
              <a:t>Core</a:t>
            </a:r>
            <a:r>
              <a:rPr lang="sr-Latn-RS" i="1" dirty="0"/>
              <a:t> </a:t>
            </a:r>
            <a:r>
              <a:rPr lang="sr-Cyrl-RS" dirty="0"/>
              <a:t>и израду веб сервиса може бити корисна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721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Web</a:t>
            </a:r>
            <a:r>
              <a:rPr lang="sr-Cyrl-RS" sz="4000" dirty="0"/>
              <a:t> програмирање </a:t>
            </a:r>
            <a:r>
              <a:rPr lang="sr-Latn-RS" sz="4000" dirty="0"/>
              <a:t>ASP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1311106"/>
          </a:xfrm>
        </p:spPr>
        <p:txBody>
          <a:bodyPr/>
          <a:lstStyle/>
          <a:p>
            <a:r>
              <a:rPr lang="en-US" dirty="0"/>
              <a:t>milanko.kragovic@ict.edu.rs</a:t>
            </a:r>
          </a:p>
          <a:p>
            <a:r>
              <a:rPr lang="en-US" dirty="0"/>
              <a:t>luka.lukic@ict.edu.rs</a:t>
            </a:r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9224</TotalTime>
  <Words>277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Theme1</vt:lpstr>
      <vt:lpstr>Web програмирање ASP</vt:lpstr>
      <vt:lpstr>Циљеви предмета</vt:lpstr>
      <vt:lpstr>Исходи предмета</vt:lpstr>
      <vt:lpstr>Садржај предмета</vt:lpstr>
      <vt:lpstr>Предиспитне обавезе</vt:lpstr>
      <vt:lpstr>Литература</vt:lpstr>
      <vt:lpstr>Web програмирање ASP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dule</cp:lastModifiedBy>
  <cp:revision>823</cp:revision>
  <dcterms:created xsi:type="dcterms:W3CDTF">2010-05-23T14:28:12Z</dcterms:created>
  <dcterms:modified xsi:type="dcterms:W3CDTF">2021-09-28T07:14:18Z</dcterms:modified>
</cp:coreProperties>
</file>