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13" r:id="rId2"/>
    <p:sldId id="312" r:id="rId3"/>
    <p:sldId id="315" r:id="rId4"/>
    <p:sldId id="316" r:id="rId5"/>
    <p:sldId id="317" r:id="rId6"/>
    <p:sldId id="320" r:id="rId7"/>
    <p:sldId id="31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52" autoAdjust="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20B3-C7F5-424E-A774-40E622D70C12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155D-4239-4E81-A272-84EF74532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5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4400" dirty="0"/>
              <a:t>Пројектовање база података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259016" cy="936104"/>
          </a:xfrm>
        </p:spPr>
        <p:txBody>
          <a:bodyPr/>
          <a:lstStyle/>
          <a:p>
            <a:r>
              <a:rPr lang="sr-Cyrl-RS" dirty="0"/>
              <a:t>мр Миланко </a:t>
            </a:r>
            <a:r>
              <a:rPr lang="sr-Cyrl-RS" dirty="0" err="1"/>
              <a:t>Краговић</a:t>
            </a:r>
            <a:endParaRPr lang="sr-Cyrl-RS" dirty="0"/>
          </a:p>
          <a:p>
            <a:r>
              <a:rPr lang="sr-Cyrl-RS" dirty="0"/>
              <a:t>маст. инж. Милена Весић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algn="just"/>
            <a:r>
              <a:rPr lang="sr-Cyrl-RS" dirty="0"/>
              <a:t>Оспособљавање студента да могу самостално, или као чланови тима, пројектовати базу података</a:t>
            </a:r>
            <a:endParaRPr lang="sr-Cyrl-RS" i="1" dirty="0"/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RS" dirty="0"/>
          </a:p>
          <a:p>
            <a:pPr algn="just"/>
            <a:r>
              <a:rPr lang="ru-RU" dirty="0"/>
              <a:t>Очекује се да студент може самостално да:</a:t>
            </a:r>
          </a:p>
          <a:p>
            <a:pPr lvl="1" algn="just"/>
            <a:r>
              <a:rPr lang="ru-RU" dirty="0"/>
              <a:t>осмисли концептуални модел базе података и направи га коришћењем неког алата за прављење концептуалних модела, нпр. </a:t>
            </a:r>
            <a:r>
              <a:rPr lang="sr-Latn-RS" dirty="0"/>
              <a:t>DataModeler</a:t>
            </a:r>
            <a:endParaRPr lang="ru-RU" dirty="0"/>
          </a:p>
          <a:p>
            <a:pPr lvl="1" algn="just"/>
            <a:r>
              <a:rPr lang="ru-RU" dirty="0"/>
              <a:t>направи физички модел </a:t>
            </a:r>
            <a:r>
              <a:rPr lang="sr-Cyrl-RS" dirty="0"/>
              <a:t>базе података, нпр. за </a:t>
            </a:r>
            <a:r>
              <a:rPr lang="sr-Latn-RS" dirty="0"/>
              <a:t>Microsoft SQL Server </a:t>
            </a:r>
            <a:r>
              <a:rPr lang="sr-Cyrl-RS" dirty="0"/>
              <a:t>помоћу алата </a:t>
            </a:r>
            <a:r>
              <a:rPr lang="sr-Latn-RS" dirty="0"/>
              <a:t>SQL Server Management Studio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endParaRPr lang="sr-Latn-RS" dirty="0"/>
          </a:p>
          <a:p>
            <a:endParaRPr lang="ru-RU" dirty="0"/>
          </a:p>
          <a:p>
            <a:r>
              <a:rPr lang="sr-Cyrl-RS" dirty="0"/>
              <a:t>Ентитети и релације</a:t>
            </a:r>
            <a:endParaRPr lang="ru-RU" dirty="0"/>
          </a:p>
          <a:p>
            <a:r>
              <a:rPr lang="sr-Cyrl-RS" dirty="0"/>
              <a:t>Нормализација и нормалне форме</a:t>
            </a:r>
          </a:p>
          <a:p>
            <a:r>
              <a:rPr lang="sr-Cyrl-RS" dirty="0"/>
              <a:t>Прављење концептуалног модела базе података</a:t>
            </a:r>
            <a:endParaRPr lang="ru-RU" dirty="0"/>
          </a:p>
          <a:p>
            <a:r>
              <a:rPr lang="sr-Cyrl-RS" dirty="0"/>
              <a:t>Прављење физичког модела базе података – трансформација концептуалног у физички модел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00800" cy="868958"/>
          </a:xfrm>
        </p:spPr>
        <p:txBody>
          <a:bodyPr/>
          <a:lstStyle/>
          <a:p>
            <a:r>
              <a:rPr lang="sr-Cyrl-RS" dirty="0"/>
              <a:t>Предиспитне обавезе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endParaRPr lang="sr-Cyrl-RS" dirty="0"/>
          </a:p>
          <a:p>
            <a:r>
              <a:rPr lang="sr-Cyrl-RS" dirty="0"/>
              <a:t>Колоквијум </a:t>
            </a:r>
            <a:r>
              <a:rPr lang="ru-RU" dirty="0"/>
              <a:t>(</a:t>
            </a:r>
            <a:r>
              <a:rPr lang="sr-Cyrl-RS" dirty="0"/>
              <a:t>3</a:t>
            </a:r>
            <a:r>
              <a:rPr lang="ru-RU" dirty="0"/>
              <a:t>0 бодова)</a:t>
            </a:r>
          </a:p>
          <a:p>
            <a:endParaRPr lang="ru-RU" dirty="0"/>
          </a:p>
          <a:p>
            <a:r>
              <a:rPr lang="sr-Cyrl-RS" dirty="0"/>
              <a:t>Услов за излазак на испит је остварених 15 бодова на колоквијуму</a:t>
            </a:r>
          </a:p>
        </p:txBody>
      </p:sp>
    </p:spTree>
    <p:extLst>
      <p:ext uri="{BB962C8B-B14F-4D97-AF65-F5344CB8AC3E}">
        <p14:creationId xmlns:p14="http://schemas.microsoft.com/office/powerpoint/2010/main" val="9344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37125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sr-Latn-RS" dirty="0"/>
          </a:p>
          <a:p>
            <a:r>
              <a:rPr lang="sr-Cyrl-RS" dirty="0"/>
              <a:t>Материјали са вежби и предавања на</a:t>
            </a:r>
            <a:r>
              <a:rPr lang="en-US" dirty="0"/>
              <a:t> </a:t>
            </a:r>
            <a:r>
              <a:rPr lang="sr-Cyrl-RS" dirty="0"/>
              <a:t>сајту </a:t>
            </a:r>
            <a:r>
              <a:rPr lang="sr-Latn-RS" i="1" dirty="0"/>
              <a:t>kursevi.ict.edu.rs</a:t>
            </a:r>
            <a:endParaRPr lang="sr-Cyrl-RS" i="1" dirty="0"/>
          </a:p>
          <a:p>
            <a:endParaRPr lang="ru-RU" i="1" dirty="0"/>
          </a:p>
          <a:p>
            <a:r>
              <a:rPr lang="sr-Cyrl-RS" dirty="0"/>
              <a:t>З</a:t>
            </a:r>
            <a:r>
              <a:rPr lang="ru-RU" dirty="0"/>
              <a:t>ванична д</a:t>
            </a:r>
            <a:r>
              <a:rPr lang="sr-Cyrl-RS" dirty="0"/>
              <a:t>окументација за сервер базе података и алате који се користе у настави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72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sz="4000" dirty="0"/>
              <a:t>Пројектовање база података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1311106"/>
          </a:xfrm>
        </p:spPr>
        <p:txBody>
          <a:bodyPr/>
          <a:lstStyle/>
          <a:p>
            <a:r>
              <a:rPr lang="en-US" dirty="0"/>
              <a:t>milanko.kragovic@ict.edu.rs</a:t>
            </a:r>
          </a:p>
          <a:p>
            <a:r>
              <a:rPr lang="en-US" dirty="0"/>
              <a:t>milena.vesic@ict.edu.rs</a:t>
            </a:r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9263</TotalTime>
  <Words>170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Theme1</vt:lpstr>
      <vt:lpstr>Пројектовање база података</vt:lpstr>
      <vt:lpstr>Циљеви предмета</vt:lpstr>
      <vt:lpstr>Исходи предмета</vt:lpstr>
      <vt:lpstr>Садржај предмета</vt:lpstr>
      <vt:lpstr>Предиспитне обавезе</vt:lpstr>
      <vt:lpstr>Литература</vt:lpstr>
      <vt:lpstr>Пројектовање база података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dule</cp:lastModifiedBy>
  <cp:revision>823</cp:revision>
  <dcterms:created xsi:type="dcterms:W3CDTF">2010-05-23T14:28:12Z</dcterms:created>
  <dcterms:modified xsi:type="dcterms:W3CDTF">2021-09-28T12:55:50Z</dcterms:modified>
</cp:coreProperties>
</file>