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313" r:id="rId2"/>
    <p:sldId id="312" r:id="rId3"/>
    <p:sldId id="315" r:id="rId4"/>
    <p:sldId id="316" r:id="rId5"/>
    <p:sldId id="317" r:id="rId6"/>
    <p:sldId id="320" r:id="rId7"/>
    <p:sldId id="319" r:id="rId8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58"/>
    <a:srgbClr val="99CCFF"/>
    <a:srgbClr val="422C16"/>
    <a:srgbClr val="0C788E"/>
    <a:srgbClr val="025198"/>
    <a:srgbClr val="000099"/>
    <a:srgbClr val="1C1C1C"/>
    <a:srgbClr val="660066"/>
    <a:srgbClr val="2E17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5" autoAdjust="0"/>
    <p:restoredTop sz="94652" autoAdjust="0"/>
  </p:normalViewPr>
  <p:slideViewPr>
    <p:cSldViewPr>
      <p:cViewPr varScale="1">
        <p:scale>
          <a:sx n="114" d="100"/>
          <a:sy n="114" d="100"/>
        </p:scale>
        <p:origin x="127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B13EF0-8B27-42DF-A155-57F174F466E1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498712-CB19-406F-973A-E5019F00F7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204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E920B3-C7F5-424E-A774-40E622D70C12}" type="datetimeFigureOut">
              <a:rPr lang="en-US" smtClean="0"/>
              <a:t>28-Sep-21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FF155D-4239-4E81-A272-84EF74532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55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2146199"/>
            <a:ext cx="7558608" cy="2137791"/>
          </a:xfrm>
        </p:spPr>
        <p:txBody>
          <a:bodyPr/>
          <a:lstStyle>
            <a:lvl1pPr algn="ctr">
              <a:defRPr b="1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936104"/>
          </a:xfrm>
        </p:spPr>
        <p:txBody>
          <a:bodyPr/>
          <a:lstStyle>
            <a:lvl1pPr marL="0" indent="0" algn="r">
              <a:buNone/>
              <a:defRPr sz="3600">
                <a:solidFill>
                  <a:srgbClr val="00005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8591"/>
            <a:ext cx="1393825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7283152" cy="868958"/>
          </a:xfrm>
        </p:spPr>
        <p:txBody>
          <a:bodyPr/>
          <a:lstStyle>
            <a:lvl1pPr>
              <a:defRPr sz="4000"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25963"/>
          </a:xfrm>
        </p:spPr>
        <p:txBody>
          <a:bodyPr/>
          <a:lstStyle>
            <a:lvl1pPr marL="342900" indent="-342900">
              <a:buSzPct val="75000"/>
              <a:buFont typeface="Arial" panose="020B0604020202020204" pitchFamily="34" charset="0"/>
              <a:buChar char="►"/>
              <a:defRPr sz="2400"/>
            </a:lvl1pPr>
            <a:lvl2pPr marL="742950" indent="-285750">
              <a:buSzPct val="75000"/>
              <a:buFont typeface="Wingdings" panose="05000000000000000000" pitchFamily="2" charset="2"/>
              <a:buChar char="v"/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05044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6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lumni_ict_logo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116632"/>
            <a:ext cx="9389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5B9C56-F1A8-4AE0-AD3E-05E393C89246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05E443-ECA5-4F07-976C-C001AF496712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37B4BE-AB0E-4FDF-B3A6-A544267D3A0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0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764319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>
          <a:xfrm>
            <a:off x="1403648" y="6308725"/>
            <a:ext cx="6336704" cy="412750"/>
          </a:xfrm>
          <a:prstGeom prst="rect">
            <a:avLst/>
          </a:prstGeom>
          <a:ln/>
        </p:spPr>
        <p:txBody>
          <a:bodyPr/>
          <a:lstStyle>
            <a:defPPr>
              <a:defRPr lang="es-E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rgbClr val="000058"/>
                </a:solidFill>
                <a:latin typeface="+mj-lt"/>
                <a:ea typeface="+mn-ea"/>
                <a:cs typeface="Times New Roman" panose="02020603050405020304" pitchFamily="18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algn="ctr">
              <a:defRPr/>
            </a:pPr>
            <a:r>
              <a:rPr lang="sr-Cyrl-RS"/>
              <a:t>АТУСС Висока </a:t>
            </a:r>
            <a:r>
              <a:rPr lang="sr-Latn-RS" i="0"/>
              <a:t>ICT</a:t>
            </a:r>
            <a:r>
              <a:rPr lang="sr-Cyrl-RS"/>
              <a:t> школа</a:t>
            </a:r>
            <a:r>
              <a:rPr lang="sr-Latn-RS"/>
              <a:t> - </a:t>
            </a:r>
            <a:r>
              <a:rPr lang="sr-Cyrl-RS"/>
              <a:t>Београд</a:t>
            </a:r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4" r:id="rId3"/>
    <p:sldLayoutId id="2147483726" r:id="rId4"/>
    <p:sldLayoutId id="2147483727" r:id="rId5"/>
    <p:sldLayoutId id="2147483729" r:id="rId6"/>
    <p:sldLayoutId id="2147483730" r:id="rId7"/>
    <p:sldLayoutId id="2147483731" r:id="rId8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75000"/>
        <a:buFont typeface="Arial" panose="020B0604020202020204" pitchFamily="34" charset="0"/>
        <a:buChar char="►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75000"/>
        <a:buFont typeface="Wingdings" panose="05000000000000000000" pitchFamily="2" charset="2"/>
        <a:buChar char="v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8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400" dirty="0"/>
              <a:t>Пројектовање база података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259016" cy="936104"/>
          </a:xfrm>
        </p:spPr>
        <p:txBody>
          <a:bodyPr/>
          <a:lstStyle/>
          <a:p>
            <a:r>
              <a:rPr lang="sr-Cyrl-RS" dirty="0"/>
              <a:t>мр Миланко </a:t>
            </a:r>
            <a:r>
              <a:rPr lang="sr-Cyrl-RS" dirty="0" err="1"/>
              <a:t>Краговић</a:t>
            </a:r>
            <a:endParaRPr lang="sr-Cyrl-RS" dirty="0"/>
          </a:p>
          <a:p>
            <a:r>
              <a:rPr lang="sr-Cyrl-RS" dirty="0"/>
              <a:t>маст. инж. Милена Весић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0280436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Циљеви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r>
              <a:rPr lang="sr-Cyrl-RS" dirty="0"/>
              <a:t>Оспособљавање студента да могу самостално, или као чланови тима, пројектовати базу података</a:t>
            </a:r>
            <a:endParaRPr lang="sr-Cyrl-RS" i="1" dirty="0"/>
          </a:p>
        </p:txBody>
      </p:sp>
    </p:spTree>
    <p:extLst>
      <p:ext uri="{BB962C8B-B14F-4D97-AF65-F5344CB8AC3E}">
        <p14:creationId xmlns:p14="http://schemas.microsoft.com/office/powerpoint/2010/main" val="12793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Исходи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sr-Latn-RS" dirty="0"/>
          </a:p>
          <a:p>
            <a:pPr algn="just"/>
            <a:r>
              <a:rPr lang="ru-RU" dirty="0"/>
              <a:t>Очекује се да студент може самостално да:</a:t>
            </a:r>
          </a:p>
          <a:p>
            <a:pPr lvl="1" algn="just"/>
            <a:r>
              <a:rPr lang="ru-RU" dirty="0"/>
              <a:t>осмисли концептуални модел базе података и направи га коришћењем неког алата за прављење концептуалних модела, нпр. </a:t>
            </a:r>
            <a:r>
              <a:rPr lang="sr-Latn-RS" dirty="0"/>
              <a:t>DataModeler</a:t>
            </a:r>
            <a:endParaRPr lang="ru-RU" dirty="0"/>
          </a:p>
          <a:p>
            <a:pPr lvl="1" algn="just"/>
            <a:r>
              <a:rPr lang="ru-RU" dirty="0"/>
              <a:t>направи физички модел </a:t>
            </a:r>
            <a:r>
              <a:rPr lang="sr-Cyrl-RS" dirty="0"/>
              <a:t>базе података, нпр. за </a:t>
            </a:r>
            <a:r>
              <a:rPr lang="sr-Latn-RS" dirty="0"/>
              <a:t>Microsoft SQL Server </a:t>
            </a:r>
            <a:r>
              <a:rPr lang="sr-Cyrl-RS" dirty="0"/>
              <a:t>помоћу алата </a:t>
            </a:r>
            <a:r>
              <a:rPr lang="sr-Latn-RS" dirty="0"/>
              <a:t>SQL Server Management Studio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00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Садржај предмета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896544"/>
          </a:xfrm>
        </p:spPr>
        <p:txBody>
          <a:bodyPr/>
          <a:lstStyle/>
          <a:p>
            <a:endParaRPr lang="sr-Latn-RS" dirty="0"/>
          </a:p>
          <a:p>
            <a:endParaRPr lang="ru-RU" dirty="0"/>
          </a:p>
          <a:p>
            <a:r>
              <a:rPr lang="sr-Cyrl-RS" dirty="0"/>
              <a:t>Ентитети и релације</a:t>
            </a:r>
            <a:endParaRPr lang="ru-RU" dirty="0"/>
          </a:p>
          <a:p>
            <a:r>
              <a:rPr lang="sr-Cyrl-RS" dirty="0"/>
              <a:t>Нормализација и нормалне форме</a:t>
            </a:r>
          </a:p>
          <a:p>
            <a:r>
              <a:rPr lang="sr-Cyrl-RS" dirty="0"/>
              <a:t>Прављење концептуалног модела базе података</a:t>
            </a:r>
            <a:endParaRPr lang="ru-RU" dirty="0"/>
          </a:p>
          <a:p>
            <a:r>
              <a:rPr lang="sr-Cyrl-RS" dirty="0"/>
              <a:t>Прављење физичког модела базе података – трансформација концептуалног у физички модел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26476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200800" cy="868958"/>
          </a:xfrm>
        </p:spPr>
        <p:txBody>
          <a:bodyPr/>
          <a:lstStyle/>
          <a:p>
            <a:r>
              <a:rPr lang="sr-Cyrl-RS" dirty="0"/>
              <a:t>Предиспитне обавезе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r-Cyrl-RS" dirty="0"/>
          </a:p>
          <a:p>
            <a:endParaRPr lang="sr-Cyrl-RS" dirty="0"/>
          </a:p>
          <a:p>
            <a:r>
              <a:rPr lang="sr-Cyrl-RS" dirty="0"/>
              <a:t>Колоквијум </a:t>
            </a:r>
            <a:r>
              <a:rPr lang="ru-RU" dirty="0"/>
              <a:t>(</a:t>
            </a:r>
            <a:r>
              <a:rPr lang="sr-Cyrl-RS" dirty="0"/>
              <a:t>3</a:t>
            </a:r>
            <a:r>
              <a:rPr lang="ru-RU" dirty="0"/>
              <a:t>0 бодова)</a:t>
            </a:r>
          </a:p>
          <a:p>
            <a:endParaRPr lang="ru-RU" dirty="0"/>
          </a:p>
          <a:p>
            <a:r>
              <a:rPr lang="sr-Cyrl-RS" dirty="0"/>
              <a:t>Услов за излазак на испит је остварених 15 бодова на колоквијуму</a:t>
            </a:r>
          </a:p>
        </p:txBody>
      </p:sp>
    </p:spTree>
    <p:extLst>
      <p:ext uri="{BB962C8B-B14F-4D97-AF65-F5344CB8AC3E}">
        <p14:creationId xmlns:p14="http://schemas.microsoft.com/office/powerpoint/2010/main" val="934494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548680"/>
            <a:ext cx="7128792" cy="868958"/>
          </a:xfrm>
        </p:spPr>
        <p:txBody>
          <a:bodyPr/>
          <a:lstStyle/>
          <a:p>
            <a:r>
              <a:rPr lang="sr-Cyrl-RS" dirty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37125"/>
          </a:xfrm>
        </p:spPr>
        <p:txBody>
          <a:bodyPr/>
          <a:lstStyle/>
          <a:p>
            <a:endParaRPr lang="ru-RU" dirty="0"/>
          </a:p>
          <a:p>
            <a:pPr marL="0" indent="0">
              <a:buNone/>
            </a:pPr>
            <a:endParaRPr lang="sr-Latn-RS" dirty="0"/>
          </a:p>
          <a:p>
            <a:r>
              <a:rPr lang="sr-Cyrl-RS" dirty="0"/>
              <a:t>Материјали са вежби и предавања на</a:t>
            </a:r>
            <a:r>
              <a:rPr lang="en-US" dirty="0"/>
              <a:t> </a:t>
            </a:r>
            <a:r>
              <a:rPr lang="sr-Cyrl-RS" dirty="0"/>
              <a:t>сајту </a:t>
            </a:r>
            <a:r>
              <a:rPr lang="sr-Latn-RS" i="1" dirty="0"/>
              <a:t>kursevi.ict.edu.rs</a:t>
            </a:r>
            <a:endParaRPr lang="sr-Cyrl-RS" i="1" dirty="0"/>
          </a:p>
          <a:p>
            <a:endParaRPr lang="ru-RU" i="1" dirty="0"/>
          </a:p>
          <a:p>
            <a:r>
              <a:rPr lang="sr-Cyrl-RS" dirty="0"/>
              <a:t>З</a:t>
            </a:r>
            <a:r>
              <a:rPr lang="ru-RU" dirty="0"/>
              <a:t>ванична д</a:t>
            </a:r>
            <a:r>
              <a:rPr lang="sr-Cyrl-RS" dirty="0"/>
              <a:t>окументација за сервер базе података и алате који се користе у настави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8721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sz="4000" dirty="0"/>
              <a:t>Пројектовање база података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710182"/>
            <a:ext cx="6400800" cy="1311106"/>
          </a:xfrm>
        </p:spPr>
        <p:txBody>
          <a:bodyPr/>
          <a:lstStyle/>
          <a:p>
            <a:r>
              <a:rPr lang="en-US" dirty="0"/>
              <a:t>milanko.kragovic@ict.edu.rs</a:t>
            </a:r>
          </a:p>
          <a:p>
            <a:r>
              <a:rPr lang="en-US" dirty="0"/>
              <a:t>milena.vesic@ict.edu.rs</a:t>
            </a:r>
          </a:p>
        </p:txBody>
      </p:sp>
    </p:spTree>
    <p:extLst>
      <p:ext uri="{BB962C8B-B14F-4D97-AF65-F5344CB8AC3E}">
        <p14:creationId xmlns:p14="http://schemas.microsoft.com/office/powerpoint/2010/main" val="317330350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9263</TotalTime>
  <Words>170</Words>
  <Application>Microsoft Office PowerPoint</Application>
  <PresentationFormat>On-screen Show (4:3)</PresentationFormat>
  <Paragraphs>34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Times New Roman</vt:lpstr>
      <vt:lpstr>Wingdings</vt:lpstr>
      <vt:lpstr>Theme1</vt:lpstr>
      <vt:lpstr>Пројектовање база података</vt:lpstr>
      <vt:lpstr>Циљеви предмета</vt:lpstr>
      <vt:lpstr>Исходи предмета</vt:lpstr>
      <vt:lpstr>Садржај предмета</vt:lpstr>
      <vt:lpstr>Предиспитне обавезе</vt:lpstr>
      <vt:lpstr>Литература</vt:lpstr>
      <vt:lpstr>Пројектовање база података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dule</cp:lastModifiedBy>
  <cp:revision>823</cp:revision>
  <dcterms:created xsi:type="dcterms:W3CDTF">2010-05-23T14:28:12Z</dcterms:created>
  <dcterms:modified xsi:type="dcterms:W3CDTF">2021-09-28T12:55:50Z</dcterms:modified>
</cp:coreProperties>
</file>