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13" r:id="rId2"/>
    <p:sldId id="312" r:id="rId3"/>
    <p:sldId id="315" r:id="rId4"/>
    <p:sldId id="316" r:id="rId5"/>
    <p:sldId id="317" r:id="rId6"/>
    <p:sldId id="320" r:id="rId7"/>
    <p:sldId id="31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99CCFF"/>
    <a:srgbClr val="422C16"/>
    <a:srgbClr val="0C788E"/>
    <a:srgbClr val="025198"/>
    <a:srgbClr val="000099"/>
    <a:srgbClr val="1C1C1C"/>
    <a:srgbClr val="660066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52" autoAdjust="0"/>
  </p:normalViewPr>
  <p:slideViewPr>
    <p:cSldViewPr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3EF0-8B27-42DF-A155-57F174F466E1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98712-CB19-406F-973A-E5019F00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20B3-C7F5-424E-A774-40E622D70C12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F155D-4239-4E81-A272-84EF74532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5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>
            <a:lvl1pPr algn="ctr">
              <a:defRPr b="1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936104"/>
          </a:xfrm>
        </p:spPr>
        <p:txBody>
          <a:bodyPr/>
          <a:lstStyle>
            <a:lvl1pPr marL="0" indent="0" algn="r">
              <a:buNone/>
              <a:defRPr sz="36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91"/>
            <a:ext cx="1393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83152" cy="868958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>
            <a:lvl1pPr marL="342900" indent="-342900">
              <a:buSzPct val="75000"/>
              <a:buFont typeface="Arial" panose="020B0604020202020204" pitchFamily="34" charset="0"/>
              <a:buChar char="►"/>
              <a:defRPr sz="2400"/>
            </a:lvl1pPr>
            <a:lvl2pPr marL="742950" indent="-285750">
              <a:buSzPct val="75000"/>
              <a:buFont typeface="Wingdings" panose="05000000000000000000" pitchFamily="2" charset="2"/>
              <a:buChar char="v"/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5044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9C56-F1A8-4AE0-AD3E-05E393C89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E443-ECA5-4F07-976C-C001AF496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B4BE-AB0E-4FDF-B3A6-A544267D3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6431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1403648" y="6308725"/>
            <a:ext cx="6336704" cy="41275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rgbClr val="000058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sr-Cyrl-RS"/>
              <a:t>АТУСС Висока </a:t>
            </a:r>
            <a:r>
              <a:rPr lang="sr-Latn-RS" i="0"/>
              <a:t>ICT</a:t>
            </a:r>
            <a:r>
              <a:rPr lang="sr-Cyrl-RS"/>
              <a:t> школа</a:t>
            </a:r>
            <a:r>
              <a:rPr lang="sr-Latn-RS"/>
              <a:t> - </a:t>
            </a:r>
            <a:r>
              <a:rPr lang="sr-Cyrl-RS"/>
              <a:t>Београд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4400" dirty="0"/>
              <a:t>OOP C#</a:t>
            </a:r>
            <a:r>
              <a:rPr lang="en-US" sz="4400" dirty="0"/>
              <a:t>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259016" cy="936104"/>
          </a:xfrm>
        </p:spPr>
        <p:txBody>
          <a:bodyPr/>
          <a:lstStyle/>
          <a:p>
            <a:r>
              <a:rPr lang="sr-Cyrl-RS" dirty="0"/>
              <a:t>мр Миланко </a:t>
            </a:r>
            <a:r>
              <a:rPr lang="sr-Cyrl-RS" dirty="0" err="1"/>
              <a:t>Краговић</a:t>
            </a:r>
            <a:endParaRPr lang="sr-Cyrl-RS" dirty="0"/>
          </a:p>
          <a:p>
            <a:r>
              <a:rPr lang="sr-Cyrl-RS" dirty="0"/>
              <a:t>маст. инж. Лука Лукић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2804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Циљеви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algn="just"/>
            <a:r>
              <a:rPr lang="sr-Cyrl-RS" dirty="0"/>
              <a:t>Оспособљавање студента за програмирање у језику </a:t>
            </a:r>
            <a:r>
              <a:rPr lang="sr-Latn-RS" i="1" dirty="0"/>
              <a:t>C#</a:t>
            </a:r>
            <a:r>
              <a:rPr lang="sr-Latn-RS" dirty="0"/>
              <a:t> i </a:t>
            </a:r>
            <a:r>
              <a:rPr lang="sr-Latn-RS" i="1" dirty="0"/>
              <a:t>.NET </a:t>
            </a:r>
            <a:r>
              <a:rPr lang="sr-Latn-RS" i="1" dirty="0" err="1"/>
              <a:t>Framework</a:t>
            </a:r>
            <a:r>
              <a:rPr lang="sr-Latn-RS" i="1" dirty="0"/>
              <a:t>-</a:t>
            </a:r>
            <a:r>
              <a:rPr lang="sr-Cyrl-RS" i="1" dirty="0"/>
              <a:t>у</a:t>
            </a:r>
          </a:p>
          <a:p>
            <a:pPr algn="just"/>
            <a:r>
              <a:rPr lang="sr-Cyrl-RS" dirty="0"/>
              <a:t>Развој апликација по слојевима употребом трослојне архитектуре са циљем израде апликације са графичким корисничким интерфејсом и базом података</a:t>
            </a:r>
          </a:p>
        </p:txBody>
      </p:sp>
    </p:spTree>
    <p:extLst>
      <p:ext uri="{BB962C8B-B14F-4D97-AF65-F5344CB8AC3E}">
        <p14:creationId xmlns:p14="http://schemas.microsoft.com/office/powerpoint/2010/main" val="1279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Исходи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RS" dirty="0"/>
          </a:p>
          <a:p>
            <a:pPr algn="just"/>
            <a:r>
              <a:rPr lang="ru-RU" dirty="0"/>
              <a:t>Очекује се да студент може самостално да креира и дистрибуира десктоп апликацију са графичким корисничким интерфејсом применом трослојне архитектуре чији се подаци чувају у релационој бази података употребом </a:t>
            </a:r>
            <a:r>
              <a:rPr lang="ru-RU" i="1" dirty="0"/>
              <a:t>.</a:t>
            </a:r>
            <a:r>
              <a:rPr lang="sr-Latn-RS" i="1" dirty="0"/>
              <a:t>NET </a:t>
            </a:r>
            <a:r>
              <a:rPr lang="sr-Cyrl-RS" dirty="0"/>
              <a:t>технологија</a:t>
            </a:r>
            <a:r>
              <a:rPr lang="ru-RU" dirty="0"/>
              <a:t> као и да разуме теоријске основе развоја софтвера по слојевима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0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endParaRPr lang="sr-Latn-RS" dirty="0"/>
          </a:p>
          <a:p>
            <a:endParaRPr lang="ru-RU" dirty="0"/>
          </a:p>
          <a:p>
            <a:r>
              <a:rPr lang="ru-RU" dirty="0"/>
              <a:t>Специфичности </a:t>
            </a:r>
            <a:r>
              <a:rPr lang="sr-Cyrl-RS" dirty="0"/>
              <a:t>програмског </a:t>
            </a:r>
            <a:r>
              <a:rPr lang="ru-RU" dirty="0"/>
              <a:t>језика </a:t>
            </a:r>
            <a:r>
              <a:rPr lang="sr-Latn-RS" dirty="0"/>
              <a:t>C#</a:t>
            </a:r>
            <a:endParaRPr lang="ru-RU" dirty="0"/>
          </a:p>
          <a:p>
            <a:r>
              <a:rPr lang="sr-Latn-RS" dirty="0"/>
              <a:t>.NET </a:t>
            </a:r>
            <a:r>
              <a:rPr lang="sr-Latn-RS" dirty="0" err="1"/>
              <a:t>Framework</a:t>
            </a:r>
            <a:endParaRPr lang="ru-RU" dirty="0"/>
          </a:p>
          <a:p>
            <a:r>
              <a:rPr lang="sr-Latn-RS" dirty="0"/>
              <a:t>LINQ</a:t>
            </a:r>
            <a:endParaRPr lang="ru-RU" dirty="0"/>
          </a:p>
          <a:p>
            <a:r>
              <a:rPr lang="sr-Latn-RS" dirty="0" err="1"/>
              <a:t>Entity</a:t>
            </a:r>
            <a:r>
              <a:rPr lang="sr-Latn-RS" dirty="0"/>
              <a:t> </a:t>
            </a:r>
            <a:r>
              <a:rPr lang="sr-Latn-RS" dirty="0" err="1"/>
              <a:t>Framework</a:t>
            </a:r>
            <a:endParaRPr lang="ru-RU" dirty="0"/>
          </a:p>
          <a:p>
            <a:r>
              <a:rPr lang="sr-Cyrl-RS" dirty="0"/>
              <a:t>Програмирање по слојевима</a:t>
            </a:r>
            <a:endParaRPr lang="ru-RU" dirty="0"/>
          </a:p>
          <a:p>
            <a:r>
              <a:rPr lang="sr-Latn-RS" dirty="0"/>
              <a:t>Windows </a:t>
            </a:r>
            <a:r>
              <a:rPr lang="sr-Latn-RS" dirty="0" err="1"/>
              <a:t>Forms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6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00800" cy="868958"/>
          </a:xfrm>
        </p:spPr>
        <p:txBody>
          <a:bodyPr/>
          <a:lstStyle/>
          <a:p>
            <a:r>
              <a:rPr lang="sr-Cyrl-RS" dirty="0"/>
              <a:t>Предиспитне обавезе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/>
          </a:p>
          <a:p>
            <a:endParaRPr lang="sr-Cyrl-RS" dirty="0"/>
          </a:p>
          <a:p>
            <a:r>
              <a:rPr lang="sr-Cyrl-RS" dirty="0"/>
              <a:t>Лабораторијски колоквијум </a:t>
            </a:r>
            <a:r>
              <a:rPr lang="ru-RU" dirty="0"/>
              <a:t>(</a:t>
            </a:r>
            <a:r>
              <a:rPr lang="sr-Cyrl-RS" dirty="0"/>
              <a:t>5</a:t>
            </a:r>
            <a:r>
              <a:rPr lang="ru-RU" dirty="0"/>
              <a:t>0 бодова)</a:t>
            </a:r>
          </a:p>
          <a:p>
            <a:endParaRPr lang="ru-RU" dirty="0"/>
          </a:p>
          <a:p>
            <a:r>
              <a:rPr lang="sr-Cyrl-RS" dirty="0"/>
              <a:t>Услов за излазак на испит је остварених 25 бодова на лабораторијском колоквијуму</a:t>
            </a:r>
          </a:p>
        </p:txBody>
      </p:sp>
    </p:spTree>
    <p:extLst>
      <p:ext uri="{BB962C8B-B14F-4D97-AF65-F5344CB8AC3E}">
        <p14:creationId xmlns:p14="http://schemas.microsoft.com/office/powerpoint/2010/main" val="9344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28792" cy="868958"/>
          </a:xfrm>
        </p:spPr>
        <p:txBody>
          <a:bodyPr/>
          <a:lstStyle/>
          <a:p>
            <a:r>
              <a:rPr lang="sr-Cyrl-RS" dirty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37125"/>
          </a:xfrm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endParaRPr lang="sr-Latn-RS" dirty="0"/>
          </a:p>
          <a:p>
            <a:r>
              <a:rPr lang="ru-RU" dirty="0"/>
              <a:t>Студентима су на располагању </a:t>
            </a:r>
            <a:r>
              <a:rPr lang="sr-Cyrl-RS" dirty="0"/>
              <a:t>кодови са вежби и предавања на</a:t>
            </a:r>
            <a:r>
              <a:rPr lang="en-US" dirty="0"/>
              <a:t> </a:t>
            </a:r>
            <a:r>
              <a:rPr lang="sr-Cyrl-RS"/>
              <a:t>сајту </a:t>
            </a:r>
            <a:r>
              <a:rPr lang="sr-Latn-RS" i="1" dirty="0"/>
              <a:t>kursevi.ict.edu.rs</a:t>
            </a:r>
            <a:endParaRPr lang="sr-Cyrl-RS" i="1" dirty="0"/>
          </a:p>
          <a:p>
            <a:endParaRPr lang="ru-RU" i="1" dirty="0"/>
          </a:p>
          <a:p>
            <a:r>
              <a:rPr lang="sr-Cyrl-RS" dirty="0"/>
              <a:t>З</a:t>
            </a:r>
            <a:r>
              <a:rPr lang="ru-RU" dirty="0"/>
              <a:t>ванична Мајкрософт документација за коришћене технологије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72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4000" dirty="0"/>
              <a:t>OOP C# </a:t>
            </a:r>
            <a:r>
              <a:rPr lang="en-US" sz="4000" dirty="0"/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1311106"/>
          </a:xfrm>
        </p:spPr>
        <p:txBody>
          <a:bodyPr/>
          <a:lstStyle/>
          <a:p>
            <a:r>
              <a:rPr lang="en-US" dirty="0"/>
              <a:t>milanko.kragovic@ict.edu.rs</a:t>
            </a:r>
          </a:p>
          <a:p>
            <a:r>
              <a:rPr lang="en-US" dirty="0"/>
              <a:t>luka.lukic@ict.edu.rs</a:t>
            </a:r>
          </a:p>
        </p:txBody>
      </p:sp>
    </p:spTree>
    <p:extLst>
      <p:ext uri="{BB962C8B-B14F-4D97-AF65-F5344CB8AC3E}">
        <p14:creationId xmlns:p14="http://schemas.microsoft.com/office/powerpoint/2010/main" val="31733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9232</TotalTime>
  <Words>176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Theme1</vt:lpstr>
      <vt:lpstr>OOP C# 1</vt:lpstr>
      <vt:lpstr>Циљеви предмета</vt:lpstr>
      <vt:lpstr>Исходи предмета</vt:lpstr>
      <vt:lpstr>Садржај предмета</vt:lpstr>
      <vt:lpstr>Предиспитне обавезе</vt:lpstr>
      <vt:lpstr>Литература</vt:lpstr>
      <vt:lpstr>OOP C# 1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dule</cp:lastModifiedBy>
  <cp:revision>822</cp:revision>
  <dcterms:created xsi:type="dcterms:W3CDTF">2010-05-23T14:28:12Z</dcterms:created>
  <dcterms:modified xsi:type="dcterms:W3CDTF">2021-09-28T07:15:14Z</dcterms:modified>
</cp:coreProperties>
</file>