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313" r:id="rId2"/>
    <p:sldId id="312" r:id="rId3"/>
    <p:sldId id="315" r:id="rId4"/>
    <p:sldId id="316" r:id="rId5"/>
    <p:sldId id="317" r:id="rId6"/>
    <p:sldId id="320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20B3-C7F5-424E-A774-40E622D70C12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155D-4239-4E81-A272-84EF7453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400" dirty="0"/>
              <a:t>OOP C#</a:t>
            </a:r>
            <a:r>
              <a:rPr lang="en-US" sz="4400" dirty="0"/>
              <a:t>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мр Миланко </a:t>
            </a:r>
            <a:r>
              <a:rPr lang="sr-Cyrl-RS" dirty="0" err="1"/>
              <a:t>Краговић</a:t>
            </a:r>
            <a:endParaRPr lang="sr-Cyrl-RS" dirty="0"/>
          </a:p>
          <a:p>
            <a:r>
              <a:rPr lang="sr-Cyrl-RS" dirty="0"/>
              <a:t>маст. инж. Лука Лукић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r>
              <a:rPr lang="sr-Cyrl-RS" dirty="0"/>
              <a:t>Оспособљавање студента за програмирање у језику </a:t>
            </a:r>
            <a:r>
              <a:rPr lang="sr-Latn-RS" i="1" dirty="0"/>
              <a:t>C#</a:t>
            </a:r>
            <a:r>
              <a:rPr lang="sr-Latn-RS" dirty="0"/>
              <a:t> i </a:t>
            </a:r>
            <a:r>
              <a:rPr lang="sr-Latn-RS" i="1" dirty="0"/>
              <a:t>.NET </a:t>
            </a:r>
            <a:r>
              <a:rPr lang="sr-Latn-RS" i="1" dirty="0" err="1"/>
              <a:t>Framework</a:t>
            </a:r>
            <a:r>
              <a:rPr lang="sr-Latn-RS" i="1" dirty="0"/>
              <a:t>-</a:t>
            </a:r>
            <a:r>
              <a:rPr lang="sr-Cyrl-RS" i="1" dirty="0"/>
              <a:t>у</a:t>
            </a:r>
          </a:p>
          <a:p>
            <a:pPr algn="just"/>
            <a:r>
              <a:rPr lang="sr-Cyrl-RS" dirty="0"/>
              <a:t>Развој апликација по слојевима употребом трослојне архитектуре са циљем израде апликације са графичким корисничким интерфејсом и базом података</a:t>
            </a:r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RS" dirty="0"/>
          </a:p>
          <a:p>
            <a:pPr algn="just"/>
            <a:r>
              <a:rPr lang="ru-RU" dirty="0"/>
              <a:t>Очекује се да студент може самостално да креира и дистрибуира десктоп апликацију са графичким корисничким интерфејсом применом трослојне архитектуре чији се подаци чувају у релационој бази података употребом </a:t>
            </a:r>
            <a:r>
              <a:rPr lang="ru-RU" i="1" dirty="0"/>
              <a:t>.</a:t>
            </a:r>
            <a:r>
              <a:rPr lang="sr-Latn-RS" i="1" dirty="0"/>
              <a:t>NET </a:t>
            </a:r>
            <a:r>
              <a:rPr lang="sr-Cyrl-RS" dirty="0"/>
              <a:t>технологија</a:t>
            </a:r>
            <a:r>
              <a:rPr lang="ru-RU" dirty="0"/>
              <a:t> као и да разуме теоријске основе развоја софтвера по слојевима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endParaRPr lang="sr-Latn-RS" dirty="0"/>
          </a:p>
          <a:p>
            <a:endParaRPr lang="ru-RU" dirty="0"/>
          </a:p>
          <a:p>
            <a:r>
              <a:rPr lang="ru-RU" dirty="0"/>
              <a:t>Специфичности </a:t>
            </a:r>
            <a:r>
              <a:rPr lang="sr-Cyrl-RS" dirty="0"/>
              <a:t>програмског </a:t>
            </a:r>
            <a:r>
              <a:rPr lang="ru-RU" dirty="0"/>
              <a:t>језика </a:t>
            </a:r>
            <a:r>
              <a:rPr lang="sr-Latn-RS" dirty="0"/>
              <a:t>C#</a:t>
            </a:r>
            <a:endParaRPr lang="ru-RU" dirty="0"/>
          </a:p>
          <a:p>
            <a:r>
              <a:rPr lang="sr-Latn-RS" dirty="0"/>
              <a:t>.NET </a:t>
            </a:r>
            <a:r>
              <a:rPr lang="sr-Latn-RS" dirty="0" err="1"/>
              <a:t>Framework</a:t>
            </a:r>
            <a:endParaRPr lang="ru-RU" dirty="0"/>
          </a:p>
          <a:p>
            <a:r>
              <a:rPr lang="sr-Latn-RS" dirty="0"/>
              <a:t>LINQ</a:t>
            </a:r>
            <a:endParaRPr lang="ru-RU" dirty="0"/>
          </a:p>
          <a:p>
            <a:r>
              <a:rPr lang="sr-Latn-RS" dirty="0" err="1"/>
              <a:t>Entity</a:t>
            </a:r>
            <a:r>
              <a:rPr lang="sr-Latn-RS" dirty="0"/>
              <a:t> </a:t>
            </a:r>
            <a:r>
              <a:rPr lang="sr-Latn-RS" dirty="0" err="1"/>
              <a:t>Framework</a:t>
            </a:r>
            <a:endParaRPr lang="ru-RU" dirty="0"/>
          </a:p>
          <a:p>
            <a:r>
              <a:rPr lang="sr-Cyrl-RS" dirty="0"/>
              <a:t>Програмирање по слојевима</a:t>
            </a:r>
            <a:endParaRPr lang="ru-RU" dirty="0"/>
          </a:p>
          <a:p>
            <a:r>
              <a:rPr lang="sr-Latn-RS" dirty="0"/>
              <a:t>Windows </a:t>
            </a:r>
            <a:r>
              <a:rPr lang="sr-Latn-RS" dirty="0" err="1"/>
              <a:t>Forms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endParaRPr lang="sr-Cyrl-RS" dirty="0"/>
          </a:p>
          <a:p>
            <a:r>
              <a:rPr lang="sr-Cyrl-RS" dirty="0"/>
              <a:t>Лабораторијски колоквијум </a:t>
            </a:r>
            <a:r>
              <a:rPr lang="ru-RU" dirty="0"/>
              <a:t>(</a:t>
            </a:r>
            <a:r>
              <a:rPr lang="sr-Cyrl-RS" dirty="0"/>
              <a:t>5</a:t>
            </a:r>
            <a:r>
              <a:rPr lang="ru-RU" dirty="0"/>
              <a:t>0 бодова)</a:t>
            </a:r>
          </a:p>
          <a:p>
            <a:endParaRPr lang="ru-RU" dirty="0"/>
          </a:p>
          <a:p>
            <a:r>
              <a:rPr lang="sr-Cyrl-RS" dirty="0"/>
              <a:t>Услов за излазак на испит је остварених 25 бодова на лабораторијском колоквијуму</a:t>
            </a:r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7125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sr-Latn-RS" dirty="0"/>
          </a:p>
          <a:p>
            <a:r>
              <a:rPr lang="ru-RU" dirty="0"/>
              <a:t>Студентима су на располагању </a:t>
            </a:r>
            <a:r>
              <a:rPr lang="sr-Cyrl-RS" dirty="0"/>
              <a:t>кодови са вежби и предавања на</a:t>
            </a:r>
            <a:r>
              <a:rPr lang="en-US" dirty="0"/>
              <a:t> </a:t>
            </a:r>
            <a:r>
              <a:rPr lang="sr-Cyrl-RS"/>
              <a:t>сајту </a:t>
            </a:r>
            <a:r>
              <a:rPr lang="sr-Latn-RS" i="1" dirty="0"/>
              <a:t>kursevi.ict.edu.rs</a:t>
            </a:r>
            <a:endParaRPr lang="sr-Cyrl-RS" i="1" dirty="0"/>
          </a:p>
          <a:p>
            <a:endParaRPr lang="ru-RU" i="1" dirty="0"/>
          </a:p>
          <a:p>
            <a:r>
              <a:rPr lang="sr-Cyrl-RS" dirty="0"/>
              <a:t>З</a:t>
            </a:r>
            <a:r>
              <a:rPr lang="ru-RU" dirty="0"/>
              <a:t>ванична Мајкрософт документација за коришћене технологије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72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000" dirty="0"/>
              <a:t>OOP C# </a:t>
            </a:r>
            <a:r>
              <a:rPr lang="en-US" sz="4000" dirty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1311106"/>
          </a:xfrm>
        </p:spPr>
        <p:txBody>
          <a:bodyPr/>
          <a:lstStyle/>
          <a:p>
            <a:r>
              <a:rPr lang="en-US" dirty="0"/>
              <a:t>milanko.kragovic@ict.edu.rs</a:t>
            </a:r>
          </a:p>
          <a:p>
            <a:r>
              <a:rPr lang="en-US" dirty="0"/>
              <a:t>luka.lukic@ict.edu.rs</a:t>
            </a:r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9232</TotalTime>
  <Words>176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Theme1</vt:lpstr>
      <vt:lpstr>OOP C# 1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OOP C# 1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822</cp:revision>
  <dcterms:created xsi:type="dcterms:W3CDTF">2010-05-23T14:28:12Z</dcterms:created>
  <dcterms:modified xsi:type="dcterms:W3CDTF">2021-09-28T07:15:14Z</dcterms:modified>
</cp:coreProperties>
</file>