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(Нове технологије </a:t>
            </a:r>
            <a:r>
              <a:rPr lang="sr-Cyrl-RS" sz="4400">
                <a:solidFill>
                  <a:srgbClr val="002060"/>
                </a:solidFill>
              </a:rPr>
              <a:t>у </a:t>
            </a:r>
            <a:r>
              <a:rPr lang="sr-Cyrl-RS" sz="4400" smtClean="0">
                <a:solidFill>
                  <a:srgbClr val="002060"/>
                </a:solidFill>
              </a:rPr>
              <a:t>медицини</a:t>
            </a:r>
            <a:r>
              <a:rPr lang="sr-Cyrl-RS" sz="4400" dirty="0">
                <a:solidFill>
                  <a:srgbClr val="002060"/>
                </a:solidFill>
              </a:rPr>
              <a:t>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(Даница Мамула Тартаља)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Упознавање студената са новим дијагностичким и терпеутским технологијама у медицини као и са општим принципима дозиметрије и заштите од зрачења, осигурања квалитета  и регулативом у овој области</a:t>
            </a:r>
            <a:endParaRPr lang="sr-Cyrl-R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Студенти ће моћи да решавају проблеме у области имиджинга, радиологије, техничког сервиса и подршке, управљања квалитетом, тестирања перформаси уређаја, апликативног развоја.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НМР (принцип рада и примена).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Радиоактивност. Интеракција (не)јонизујућег зрачења са (живим) материјалом, биолошки ефекти зрачења. Детекција зрачења, уређаји за персонални мониторинг. Дозиметрија, основне дозиметријске величине. Радиолошка дијагностика (рентген, CТ).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Нуклеарна медицина (Гама камера, Гама нож, SPECT, PET). Радиотерапија (планирање, класификација циљних органа, осигурање квалитета.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Заштита од јонизујућег зрачења у медицинским и другим применама. Законске регулативе из области заштите од јонизујућег зрачења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Нанотехнологија у медицини</a:t>
            </a:r>
            <a:endParaRPr lang="sr-Cyrl-R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Положен колоквијум (30 поена)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beleske_kli_10 POPOVIC</a:t>
            </a:r>
            <a:endParaRPr lang="sr-Cyrl-R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Radiation and Health,  </a:t>
            </a:r>
            <a:r>
              <a:rPr lang="en-US" dirty="0" err="1"/>
              <a:t>Thormod</a:t>
            </a:r>
            <a:r>
              <a:rPr lang="en-US" dirty="0"/>
              <a:t> </a:t>
            </a:r>
            <a:r>
              <a:rPr lang="en-US" dirty="0" err="1"/>
              <a:t>Henrikse</a:t>
            </a:r>
            <a:r>
              <a:rPr lang="en-US" dirty="0"/>
              <a:t> and Biophysics group at </a:t>
            </a:r>
            <a:r>
              <a:rPr lang="en-US" dirty="0" err="1"/>
              <a:t>UiO,University</a:t>
            </a:r>
            <a:r>
              <a:rPr lang="en-US" dirty="0"/>
              <a:t> of Oslo, 2009</a:t>
            </a:r>
            <a:endParaRPr lang="sr-Cyrl-RS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/>
              <a:t>Доступни  стручни и научни радови за одговарајуће области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(Нове технологије у медицини)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(</a:t>
            </a:r>
            <a:r>
              <a:rPr lang="en-US" dirty="0"/>
              <a:t>danica.mamula@ict.edu.rs</a:t>
            </a:r>
            <a:r>
              <a:rPr lang="sr-Cyrl-R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9124</TotalTime>
  <Words>204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(Нове технологије у медицини)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(Нове технологије у медицини)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810</cp:revision>
  <dcterms:created xsi:type="dcterms:W3CDTF">2010-05-23T14:28:12Z</dcterms:created>
  <dcterms:modified xsi:type="dcterms:W3CDTF">2021-09-26T23:20:45Z</dcterms:modified>
</cp:coreProperties>
</file>