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8"/>
  </p:handoutMasterIdLst>
  <p:sldIdLst>
    <p:sldId id="313" r:id="rId2"/>
    <p:sldId id="312" r:id="rId3"/>
    <p:sldId id="315" r:id="rId4"/>
    <p:sldId id="316" r:id="rId5"/>
    <p:sldId id="318" r:id="rId6"/>
    <p:sldId id="319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27-Sep-21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>
                <a:solidFill>
                  <a:srgbClr val="002060"/>
                </a:solidFill>
              </a:rPr>
              <a:t>(</a:t>
            </a:r>
            <a:r>
              <a:rPr lang="en-US" sz="4400" dirty="0">
                <a:solidFill>
                  <a:srgbClr val="002060"/>
                </a:solidFill>
              </a:rPr>
              <a:t>e </a:t>
            </a:r>
            <a:r>
              <a:rPr lang="sr-Cyrl-RS" sz="4400" dirty="0">
                <a:solidFill>
                  <a:srgbClr val="002060"/>
                </a:solidFill>
              </a:rPr>
              <a:t>картон)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(</a:t>
            </a:r>
            <a:r>
              <a:rPr lang="en-US" dirty="0"/>
              <a:t>danica.mamula@ict.edu.rs</a:t>
            </a:r>
            <a:r>
              <a:rPr lang="sr-Cyrl-R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Cтуденти</a:t>
            </a:r>
            <a:r>
              <a:rPr lang="en-US" dirty="0"/>
              <a:t> </a:t>
            </a:r>
            <a:r>
              <a:rPr lang="sr-Cyrl-RS" dirty="0"/>
              <a:t>би</a:t>
            </a:r>
            <a:r>
              <a:rPr lang="ru-RU" dirty="0"/>
              <a:t> требало да се упознају са теоријским поставкама и конкретним решењима у области електронског здравства.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ru-RU" dirty="0"/>
              <a:t>способље</a:t>
            </a:r>
            <a:r>
              <a:rPr lang="sr-Cyrl-RS" dirty="0"/>
              <a:t>ност студената</a:t>
            </a:r>
            <a:r>
              <a:rPr lang="ru-RU" dirty="0"/>
              <a:t> за послове  пројектовања  и  имплементације  система у области  електронског здравства, као и у обављању послова у облсати стратегије,  менаџмента и безбедносних питања у е здравству.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Циљеви e-Здравства, e- картон, Електронска здравствена картица и картица лекара, Електронски рецепт,  Сигурност, Стандарди,  Апликације, cтање и перспектива е-здравства код нас. Законска регулатива е-здравства. Е-маркетинг у здравству. Трошкови електронског здравственог  система.  Управљање  електронском  документацијом. Управљање квалитетом е-здравствених услугa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Joseph Tan, E-Health Care Information Systems: An Introduction for Students and Professionals, JOSSEY-BASS, A Wiley Imprint, ISBN-10: 0787966185, ISBN-13: 978-0787966188</a:t>
            </a:r>
            <a:endParaRPr lang="sr-Cyrl-RS" dirty="0"/>
          </a:p>
          <a:p>
            <a:r>
              <a:rPr lang="en-US" dirty="0" err="1"/>
              <a:t>Halit</a:t>
            </a:r>
            <a:r>
              <a:rPr lang="en-US" dirty="0"/>
              <a:t> </a:t>
            </a:r>
            <a:r>
              <a:rPr lang="en-US" dirty="0" err="1"/>
              <a:t>Eren</a:t>
            </a:r>
            <a:r>
              <a:rPr lang="en-US" dirty="0"/>
              <a:t>, John G. Webster, The E-Medicine, E-Health, M-Health, Telemedicine, and Telehealth Handbook, ISBN 9781482236552  CRC Press,  2015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9117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002060"/>
                </a:solidFill>
              </a:rPr>
              <a:t>(е картон)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(</a:t>
            </a:r>
            <a:r>
              <a:rPr lang="sr-Latn-RS" dirty="0"/>
              <a:t>danica.mamula</a:t>
            </a:r>
            <a:r>
              <a:rPr lang="en-US" dirty="0"/>
              <a:t>@ict.edu.rs</a:t>
            </a:r>
            <a:r>
              <a:rPr lang="sr-Cyrl-R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9101</TotalTime>
  <Words>191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Theme1</vt:lpstr>
      <vt:lpstr>(e картон)</vt:lpstr>
      <vt:lpstr>Циљеви предмета</vt:lpstr>
      <vt:lpstr>Исходи предмета</vt:lpstr>
      <vt:lpstr>Садржај предмета</vt:lpstr>
      <vt:lpstr>Литература</vt:lpstr>
      <vt:lpstr>(е картон)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809</cp:revision>
  <dcterms:created xsi:type="dcterms:W3CDTF">2010-05-23T14:28:12Z</dcterms:created>
  <dcterms:modified xsi:type="dcterms:W3CDTF">2021-09-27T18:34:40Z</dcterms:modified>
</cp:coreProperties>
</file>