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313" r:id="rId2"/>
    <p:sldId id="312" r:id="rId3"/>
    <p:sldId id="315" r:id="rId4"/>
    <p:sldId id="316" r:id="rId5"/>
    <p:sldId id="317" r:id="rId6"/>
    <p:sldId id="318" r:id="rId7"/>
    <p:sldId id="31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88" d="100"/>
          <a:sy n="88" d="100"/>
        </p:scale>
        <p:origin x="120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pPr/>
              <a:t>27-Sep-21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</a:t>
            </a:r>
            <a:r>
              <a:rPr lang="en-US" smtClean="0"/>
              <a:t>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 smtClean="0"/>
              <a:t>АТУСС Висока </a:t>
            </a:r>
            <a:r>
              <a:rPr lang="sr-Latn-RS" i="0" smtClean="0"/>
              <a:t>ICT</a:t>
            </a:r>
            <a:r>
              <a:rPr lang="sr-Cyrl-RS" smtClean="0"/>
              <a:t> школа</a:t>
            </a:r>
            <a:r>
              <a:rPr lang="sr-Latn-RS" smtClean="0"/>
              <a:t> - </a:t>
            </a:r>
            <a:r>
              <a:rPr lang="sr-Cyrl-RS" smtClean="0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4400" dirty="0" smtClean="0">
                <a:solidFill>
                  <a:srgbClr val="002060"/>
                </a:solidFill>
              </a:rPr>
              <a:t>Cloud - Linux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Да студент прошири знање стечено на предмету Администрирање система - linux и да се оспособи за извршавање сложенијих задатака у администрирању сервера и радних станица.</a:t>
            </a:r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Oчекује се да се студент оспособи да самостално извршава сложеније задатаке у администрирању и оптимизацији перформанси сервера и остатка мреже у Linux окружењу.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Виртуелизација</a:t>
            </a:r>
            <a:endParaRPr lang="sr-Latn-RS" dirty="0" smtClean="0"/>
          </a:p>
          <a:p>
            <a:r>
              <a:rPr lang="sr-Latn-CS" dirty="0" smtClean="0"/>
              <a:t>Apache web </a:t>
            </a:r>
            <a:r>
              <a:rPr lang="sr-Cyrl-RS" dirty="0" smtClean="0"/>
              <a:t>сервер</a:t>
            </a:r>
            <a:endParaRPr lang="sr-Latn-CS" dirty="0" smtClean="0"/>
          </a:p>
          <a:p>
            <a:r>
              <a:rPr lang="sr-Latn-RS" dirty="0" smtClean="0"/>
              <a:t>MySQL</a:t>
            </a:r>
            <a:r>
              <a:rPr lang="sr-Cyrl-RS" dirty="0" smtClean="0"/>
              <a:t> сервер</a:t>
            </a:r>
            <a:endParaRPr lang="ru-RU" dirty="0" smtClean="0"/>
          </a:p>
          <a:p>
            <a:r>
              <a:rPr lang="en-US" dirty="0" err="1" smtClean="0"/>
              <a:t>ownCloud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решење</a:t>
            </a:r>
          </a:p>
          <a:p>
            <a:r>
              <a:rPr lang="sr-Cyrl-RS" dirty="0" smtClean="0"/>
              <a:t>Дељење фајлова помоћу </a:t>
            </a:r>
            <a:r>
              <a:rPr lang="en-US" dirty="0" err="1" smtClean="0"/>
              <a:t>Sambe</a:t>
            </a:r>
            <a:r>
              <a:rPr lang="en-US" dirty="0" smtClean="0"/>
              <a:t> </a:t>
            </a:r>
            <a:r>
              <a:rPr lang="sr-Cyrl-RS" dirty="0" err="1" smtClean="0"/>
              <a:t>и</a:t>
            </a:r>
            <a:r>
              <a:rPr lang="en-US" dirty="0" smtClean="0"/>
              <a:t> NFS</a:t>
            </a:r>
            <a:r>
              <a:rPr lang="sr-Cyrl-RS" dirty="0" smtClean="0"/>
              <a:t>-</a:t>
            </a:r>
            <a:r>
              <a:rPr lang="en-US" dirty="0" smtClean="0"/>
              <a:t>a </a:t>
            </a:r>
            <a:endParaRPr lang="sr-Cyrl-RS" dirty="0" smtClean="0"/>
          </a:p>
          <a:p>
            <a:r>
              <a:rPr lang="en-US" dirty="0" err="1" smtClean="0"/>
              <a:t>Rsync</a:t>
            </a:r>
            <a:endParaRPr lang="sr-Cyrl-RS" dirty="0" smtClean="0"/>
          </a:p>
          <a:p>
            <a:r>
              <a:rPr lang="en-US" dirty="0" err="1" smtClean="0"/>
              <a:t>OpenNebula</a:t>
            </a:r>
            <a:r>
              <a:rPr lang="sr-Cyrl-RS" dirty="0" smtClean="0"/>
              <a:t> решење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68958"/>
          </a:xfrm>
        </p:spPr>
        <p:txBody>
          <a:bodyPr/>
          <a:lstStyle/>
          <a:p>
            <a:r>
              <a:rPr lang="sr-Cyrl-RS" dirty="0" smtClean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sr-Latn-RS" dirty="0" smtClean="0"/>
              <a:t>I </a:t>
            </a:r>
            <a:r>
              <a:rPr lang="sr-Cyrl-RS" dirty="0" smtClean="0"/>
              <a:t>Колоквијум – 30 поена </a:t>
            </a:r>
            <a:endParaRPr lang="sr-Latn-RS" dirty="0" smtClean="0"/>
          </a:p>
          <a:p>
            <a:endParaRPr lang="sr-Cyrl-RS" dirty="0" smtClean="0"/>
          </a:p>
          <a:p>
            <a:r>
              <a:rPr lang="sr-Cyrl-RS" dirty="0" smtClean="0"/>
              <a:t>Услов 10 и више поена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 smtClean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Слајдови за предавања и вежбе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2060"/>
                </a:solidFill>
              </a:rPr>
              <a:t>Cloud - Linux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9139</TotalTime>
  <Words>101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Theme1</vt:lpstr>
      <vt:lpstr>Cloud - Linux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Cloud - Linux</vt:lpstr>
    </vt:vector>
  </TitlesOfParts>
  <Company>Visoka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Администрирање система Linux</dc:title>
  <dc:creator>Visoka ICT</dc:creator>
  <cp:lastModifiedBy>Windows User</cp:lastModifiedBy>
  <cp:revision>815</cp:revision>
  <dcterms:created xsi:type="dcterms:W3CDTF">2010-05-23T14:28:12Z</dcterms:created>
  <dcterms:modified xsi:type="dcterms:W3CDTF">2021-09-27T14:24:01Z</dcterms:modified>
</cp:coreProperties>
</file>