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en-US" sz="4400" dirty="0">
                <a:solidFill>
                  <a:srgbClr val="002060"/>
                </a:solidFill>
              </a:rPr>
              <a:t>Безбедност информационих система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altLang="en-US" dirty="0"/>
              <a:t>мр Наталија Вугделија</a:t>
            </a:r>
            <a:endParaRPr lang="en-US" altLang="en-US" dirty="0"/>
          </a:p>
          <a:p>
            <a:r>
              <a:rPr lang="sr-Cyrl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Упознавање са рањивостима информационих система и начинима заштите</a:t>
            </a:r>
          </a:p>
          <a:p>
            <a:r>
              <a:rPr lang="sr-Cyrl-RS" dirty="0"/>
              <a:t>Подизање свести о значају безбедног информационог окружења</a:t>
            </a:r>
          </a:p>
          <a:p>
            <a:r>
              <a:rPr lang="sr-Cyrl-RS" dirty="0"/>
              <a:t>Анализа конкретних безбедносних мера</a:t>
            </a:r>
          </a:p>
          <a:p>
            <a:pPr marL="457200" lvl="1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Оспособљавање за препознавање рањивости информационих система</a:t>
            </a:r>
          </a:p>
          <a:p>
            <a:r>
              <a:rPr lang="sr-Cyrl-RS" dirty="0"/>
              <a:t>Познавање одговарајућих начина за спречавање напада и заштиту података, уређаја и корисника</a:t>
            </a:r>
          </a:p>
          <a:p>
            <a:pPr lvl="1"/>
            <a:r>
              <a:rPr lang="sr-Cyrl-RS" dirty="0"/>
              <a:t>Број сајбер напада је у сталном порасту, па тако расте и потреба за стучњацима из области безбедност информационих система</a:t>
            </a:r>
          </a:p>
          <a:p>
            <a:pPr marL="457200" lvl="1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Симетрично шифровање и поверљивост порука</a:t>
            </a:r>
          </a:p>
          <a:p>
            <a:r>
              <a:rPr lang="ru-RU" dirty="0"/>
              <a:t>Криптографија јавним кључем и аутентификација порука</a:t>
            </a:r>
          </a:p>
          <a:p>
            <a:r>
              <a:rPr lang="ru-RU" dirty="0"/>
              <a:t>Дистрибуција кључева и аутентификација корисника</a:t>
            </a:r>
          </a:p>
          <a:p>
            <a:r>
              <a:rPr lang="ru-RU" dirty="0"/>
              <a:t>Контрола приступања мрежи и безбедност облака</a:t>
            </a:r>
          </a:p>
          <a:p>
            <a:r>
              <a:rPr lang="ru-RU" dirty="0"/>
              <a:t>Мрежне баријере</a:t>
            </a:r>
          </a:p>
          <a:p>
            <a:r>
              <a:rPr lang="ru-RU" dirty="0"/>
              <a:t>Врсте напада и одговарајуће противмере</a:t>
            </a:r>
          </a:p>
          <a:p>
            <a:endParaRPr lang="ru-RU" dirty="0"/>
          </a:p>
          <a:p>
            <a:r>
              <a:rPr lang="sr-Cyrl-RS" dirty="0"/>
              <a:t>Конкретна примена безбедносних техника изучава се у предмету Безбедност рачунарских мрежа</a:t>
            </a:r>
            <a:endParaRPr lang="en-U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4525963"/>
          </a:xfrm>
        </p:spPr>
        <p:txBody>
          <a:bodyPr/>
          <a:lstStyle/>
          <a:p>
            <a:r>
              <a:rPr lang="ru-RU" dirty="0"/>
              <a:t>Предиспитне обавезе носе 70 поена</a:t>
            </a:r>
          </a:p>
          <a:p>
            <a:r>
              <a:rPr lang="ru-RU" dirty="0"/>
              <a:t>Услов за излазак на испит је најмање 30 поена на предиспитним обавезама</a:t>
            </a:r>
          </a:p>
          <a:p>
            <a:r>
              <a:rPr lang="ru-RU" dirty="0"/>
              <a:t>Предиспитне обавезе су:</a:t>
            </a:r>
            <a:endParaRPr lang="sr-Cyrl-RS" dirty="0"/>
          </a:p>
          <a:p>
            <a:pPr lvl="1"/>
            <a:r>
              <a:rPr lang="ru-RU" dirty="0"/>
              <a:t>Два колоквијума (по 25 поена)</a:t>
            </a:r>
            <a:r>
              <a:rPr lang="sr-Latn-RS" dirty="0"/>
              <a:t> – </a:t>
            </a:r>
            <a:r>
              <a:rPr lang="sr-Cyrl-RS" dirty="0"/>
              <a:t>нису обавезни</a:t>
            </a:r>
            <a:endParaRPr lang="ru-RU" dirty="0"/>
          </a:p>
          <a:p>
            <a:pPr lvl="1"/>
            <a:r>
              <a:rPr lang="ru-RU" dirty="0"/>
              <a:t>Семинарски рад (20 поена) – није обавезан</a:t>
            </a:r>
          </a:p>
          <a:p>
            <a:r>
              <a:rPr lang="ru-RU" dirty="0"/>
              <a:t>Предиспитне обавезе није могуће реализовати након завршетка триместра у коме се изводи настава из предмета Безбедност информационих система</a:t>
            </a:r>
          </a:p>
          <a:p>
            <a:r>
              <a:rPr lang="ru-RU" dirty="0"/>
              <a:t>Све информације о предиспитним обавезама благовремено се објављују на </a:t>
            </a:r>
            <a:r>
              <a:rPr lang="sr-Latn-RS" dirty="0"/>
              <a:t>e-learning</a:t>
            </a:r>
            <a:r>
              <a:rPr lang="ru-RU" dirty="0"/>
              <a:t> сервису Школе </a:t>
            </a:r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Материјали за учење и припремање колоквијума и испита налазе се на </a:t>
            </a:r>
            <a:r>
              <a:rPr lang="sr-Latn-RS" dirty="0"/>
              <a:t>e-learning</a:t>
            </a:r>
            <a:r>
              <a:rPr lang="ru-RU" dirty="0"/>
              <a:t> сервису Школе</a:t>
            </a:r>
          </a:p>
          <a:p>
            <a:endParaRPr lang="ru-RU" dirty="0"/>
          </a:p>
          <a:p>
            <a:r>
              <a:rPr lang="en-US" altLang="sr-Latn-RS" sz="2400" dirty="0"/>
              <a:t>William Stallings, </a:t>
            </a:r>
            <a:r>
              <a:rPr lang="ru-RU" altLang="sr-Latn-RS" sz="2400" i="1" dirty="0"/>
              <a:t>Основе безбедности мрежа – Апликације и стандарди, превод петог издања</a:t>
            </a:r>
            <a:r>
              <a:rPr lang="en-US" altLang="sr-Latn-RS" sz="2400" dirty="0"/>
              <a:t>, CET </a:t>
            </a:r>
            <a:r>
              <a:rPr lang="sr-Cyrl-RS" altLang="sr-Latn-RS" sz="2400" dirty="0"/>
              <a:t>и Рачунарски факултет</a:t>
            </a:r>
            <a:r>
              <a:rPr lang="sr-Latn-RS" altLang="sr-Latn-RS" sz="2400" dirty="0"/>
              <a:t>, 2014.</a:t>
            </a: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en-US" sz="4000" dirty="0">
                <a:solidFill>
                  <a:srgbClr val="002060"/>
                </a:solidFill>
              </a:rPr>
              <a:t>Безбедност информационих система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natalija.vugdelija@ict.edu.rs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9345</TotalTime>
  <Words>224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Безбедност информационих система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Безбедност информационих система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810</cp:revision>
  <dcterms:created xsi:type="dcterms:W3CDTF">2010-05-23T14:28:12Z</dcterms:created>
  <dcterms:modified xsi:type="dcterms:W3CDTF">2021-09-24T19:54:00Z</dcterms:modified>
</cp:coreProperties>
</file>