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handoutMasterIdLst>
    <p:handoutMasterId r:id="rId10"/>
  </p:handoutMasterIdLst>
  <p:sldIdLst>
    <p:sldId id="313" r:id="rId2"/>
    <p:sldId id="312" r:id="rId3"/>
    <p:sldId id="315" r:id="rId4"/>
    <p:sldId id="316" r:id="rId5"/>
    <p:sldId id="317" r:id="rId6"/>
    <p:sldId id="320" r:id="rId7"/>
    <p:sldId id="319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52" autoAdjust="0"/>
  </p:normalViewPr>
  <p:slideViewPr>
    <p:cSldViewPr>
      <p:cViewPr varScale="1">
        <p:scale>
          <a:sx n="88" d="100"/>
          <a:sy n="88" d="100"/>
        </p:scale>
        <p:origin x="120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t>24-Sep-21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920B3-C7F5-424E-A774-40E622D70C12}" type="datetimeFigureOut">
              <a:rPr lang="en-US" smtClean="0"/>
              <a:t>24-Sep-21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F155D-4239-4E81-A272-84EF74532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55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</a:t>
            </a:r>
            <a:r>
              <a:rPr lang="en-US" smtClean="0"/>
              <a:t>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 smtClean="0"/>
              <a:t>АТУСС Висока </a:t>
            </a:r>
            <a:r>
              <a:rPr lang="sr-Latn-RS" i="0" smtClean="0"/>
              <a:t>ICT</a:t>
            </a:r>
            <a:r>
              <a:rPr lang="sr-Cyrl-RS" smtClean="0"/>
              <a:t> школа</a:t>
            </a:r>
            <a:r>
              <a:rPr lang="sr-Latn-RS" smtClean="0"/>
              <a:t> - </a:t>
            </a:r>
            <a:r>
              <a:rPr lang="sr-Cyrl-RS" smtClean="0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400" dirty="0" smtClean="0"/>
              <a:t>Практикум из објектног </a:t>
            </a:r>
            <a:r>
              <a:rPr lang="sr-Latn-RS" sz="4400" dirty="0" smtClean="0"/>
              <a:t>web </a:t>
            </a:r>
            <a:r>
              <a:rPr lang="sr-Cyrl-RS" sz="4400" dirty="0" smtClean="0"/>
              <a:t>програмирања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259016" cy="936104"/>
          </a:xfrm>
        </p:spPr>
        <p:txBody>
          <a:bodyPr/>
          <a:lstStyle/>
          <a:p>
            <a:r>
              <a:rPr lang="sr-Cyrl-RS" dirty="0" smtClean="0"/>
              <a:t>Милена Чанчаревић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4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Циљеви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Стицање </a:t>
            </a:r>
            <a:r>
              <a:rPr lang="ru-RU" dirty="0"/>
              <a:t>основних практичних знања из обласи објектно оријентисаног програмирања употребом програмског језика JavaScript за израду web оријентисаних информационих система и софтвера уз интерактивно коришћење елемената корисничког интерфејса, серверских апликација и web сервиса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Студент </a:t>
            </a:r>
            <a:r>
              <a:rPr lang="ru-RU" dirty="0"/>
              <a:t>је обучен за израду софтвера на језику ЈavaScript коришћењем принципа објектно оријентисаног програмирања, напредних техника и библиотека језика ЈavaScript намењених подршци корисничком интерфејсу информационих система у области Интернет технологија, рачунарских мрежа и медицинске информатике. Студент може успешно да примењује развојна окружења, </a:t>
            </a:r>
            <a:r>
              <a:rPr lang="ru-RU" dirty="0" smtClean="0"/>
              <a:t>библиотеке, оквире </a:t>
            </a:r>
            <a:r>
              <a:rPr lang="ru-RU" dirty="0"/>
              <a:t>и шаблоне за програмски језик ЈavaScript.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/>
          <a:lstStyle/>
          <a:p>
            <a:r>
              <a:rPr lang="sr-Cyrl-RS" dirty="0" smtClean="0"/>
              <a:t>Т</a:t>
            </a:r>
            <a:r>
              <a:rPr lang="sr-Latn-RS" dirty="0" smtClean="0"/>
              <a:t>ype</a:t>
            </a:r>
            <a:r>
              <a:rPr lang="en-US" dirty="0" smtClean="0"/>
              <a:t>Script</a:t>
            </a:r>
            <a:endParaRPr lang="sr-Cyrl-RS" dirty="0" smtClean="0"/>
          </a:p>
          <a:p>
            <a:pPr lvl="1"/>
            <a:r>
              <a:rPr lang="sr-Cyrl-RS" sz="1800" dirty="0" smtClean="0"/>
              <a:t>Основе</a:t>
            </a:r>
          </a:p>
          <a:p>
            <a:pPr lvl="1"/>
            <a:r>
              <a:rPr lang="sr-Cyrl-RS" sz="1800" dirty="0" smtClean="0"/>
              <a:t>Интерфејси</a:t>
            </a:r>
          </a:p>
          <a:p>
            <a:pPr lvl="1"/>
            <a:r>
              <a:rPr lang="sr-Cyrl-RS" sz="1800" dirty="0" smtClean="0"/>
              <a:t>Класе</a:t>
            </a:r>
          </a:p>
          <a:p>
            <a:pPr lvl="1"/>
            <a:r>
              <a:rPr lang="sr-Cyrl-RS" sz="1800" dirty="0" smtClean="0"/>
              <a:t>Конструктори</a:t>
            </a:r>
          </a:p>
          <a:p>
            <a:pPr lvl="1"/>
            <a:r>
              <a:rPr lang="sr-Cyrl-RS" sz="1800" dirty="0" smtClean="0"/>
              <a:t>Модули</a:t>
            </a:r>
            <a:endParaRPr lang="en-US" sz="1800" dirty="0"/>
          </a:p>
          <a:p>
            <a:r>
              <a:rPr lang="sr-Cyrl-RS" dirty="0" smtClean="0"/>
              <a:t>А</a:t>
            </a:r>
            <a:r>
              <a:rPr lang="sr-Latn-RS" dirty="0" smtClean="0"/>
              <a:t>ngular</a:t>
            </a:r>
          </a:p>
          <a:p>
            <a:pPr lvl="1"/>
            <a:r>
              <a:rPr lang="sr-Cyrl-RS" sz="1800" dirty="0" smtClean="0"/>
              <a:t>Основе</a:t>
            </a:r>
          </a:p>
          <a:p>
            <a:pPr lvl="1"/>
            <a:r>
              <a:rPr lang="sr-Cyrl-RS" sz="1800" dirty="0" smtClean="0"/>
              <a:t>Компоненте</a:t>
            </a:r>
          </a:p>
          <a:p>
            <a:pPr lvl="1"/>
            <a:r>
              <a:rPr lang="sr-Cyrl-RS" sz="1800" dirty="0" smtClean="0"/>
              <a:t>Модули</a:t>
            </a:r>
          </a:p>
          <a:p>
            <a:pPr lvl="1"/>
            <a:r>
              <a:rPr lang="sr-Cyrl-RS" sz="1800" dirty="0" smtClean="0"/>
              <a:t>Директиве</a:t>
            </a:r>
          </a:p>
          <a:p>
            <a:pPr lvl="1"/>
            <a:r>
              <a:rPr lang="sr-Cyrl-RS" sz="1800" dirty="0" smtClean="0"/>
              <a:t>Сервиси</a:t>
            </a:r>
          </a:p>
          <a:p>
            <a:pPr lvl="1"/>
            <a:r>
              <a:rPr lang="sr-Latn-RS" sz="1800" dirty="0" smtClean="0"/>
              <a:t>Dependency injection</a:t>
            </a:r>
          </a:p>
          <a:p>
            <a:pPr lvl="1"/>
            <a:r>
              <a:rPr lang="sr-Latn-RS" sz="1800" dirty="0" smtClean="0"/>
              <a:t>Data binding</a:t>
            </a:r>
          </a:p>
          <a:p>
            <a:pPr lvl="1"/>
            <a:r>
              <a:rPr lang="sr-Latn-RS" sz="1800" dirty="0" smtClean="0"/>
              <a:t>...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00800" cy="868958"/>
          </a:xfrm>
        </p:spPr>
        <p:txBody>
          <a:bodyPr/>
          <a:lstStyle/>
          <a:p>
            <a:r>
              <a:rPr lang="sr-Cyrl-RS" dirty="0" smtClean="0"/>
              <a:t>Предиспитне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Израда пројекта </a:t>
            </a:r>
            <a:r>
              <a:rPr lang="sr-Latn-RS" dirty="0" smtClean="0"/>
              <a:t>single-page </a:t>
            </a:r>
            <a:r>
              <a:rPr lang="sr-Cyrl-RS" dirty="0" smtClean="0"/>
              <a:t>апликације (40 бодова)</a:t>
            </a:r>
            <a:endParaRPr lang="sr-Cyrl-RS" dirty="0"/>
          </a:p>
          <a:p>
            <a:r>
              <a:rPr lang="sr-Cyrl-RS" dirty="0" smtClean="0"/>
              <a:t>Предаја у деветој или десетој недељи триместра</a:t>
            </a:r>
          </a:p>
          <a:p>
            <a:r>
              <a:rPr lang="ru-RU" dirty="0" smtClean="0"/>
              <a:t>Услов за испит је положен пројекат (21 – 40 бодова)</a:t>
            </a:r>
          </a:p>
        </p:txBody>
      </p:sp>
    </p:spTree>
    <p:extLst>
      <p:ext uri="{BB962C8B-B14F-4D97-AF65-F5344CB8AC3E}">
        <p14:creationId xmlns:p14="http://schemas.microsoft.com/office/powerpoint/2010/main" val="93449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 smtClean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37125"/>
          </a:xfrm>
        </p:spPr>
        <p:txBody>
          <a:bodyPr/>
          <a:lstStyle/>
          <a:p>
            <a:endParaRPr lang="ru-RU" sz="2200" dirty="0" smtClean="0"/>
          </a:p>
          <a:p>
            <a:endParaRPr lang="ru-RU" sz="2200" dirty="0"/>
          </a:p>
          <a:p>
            <a:r>
              <a:rPr lang="ru-RU" sz="2200" dirty="0" smtClean="0"/>
              <a:t>Студенти </a:t>
            </a:r>
            <a:r>
              <a:rPr lang="ru-RU" sz="2200" dirty="0"/>
              <a:t>ће добијати материјале са </a:t>
            </a:r>
            <a:r>
              <a:rPr lang="sr-Cyrl-RS" sz="2200" dirty="0" smtClean="0"/>
              <a:t>аудиторних вежби</a:t>
            </a:r>
            <a:r>
              <a:rPr lang="ru-RU" sz="2200" dirty="0" smtClean="0"/>
              <a:t> </a:t>
            </a:r>
            <a:r>
              <a:rPr lang="ru-RU" sz="2200" dirty="0"/>
              <a:t>(у </a:t>
            </a:r>
            <a:r>
              <a:rPr lang="ru-RU" sz="2200" dirty="0" smtClean="0"/>
              <a:t>електронској </a:t>
            </a:r>
            <a:r>
              <a:rPr lang="ru-RU" sz="2200" dirty="0"/>
              <a:t>форми на сајту </a:t>
            </a:r>
            <a:r>
              <a:rPr lang="en-US" sz="2200" dirty="0"/>
              <a:t>webdizajn.ict.edu.rs</a:t>
            </a:r>
            <a:r>
              <a:rPr lang="en-US" sz="2200" dirty="0" smtClean="0"/>
              <a:t>)</a:t>
            </a:r>
            <a:endParaRPr lang="sr-Latn-RS" sz="2200" dirty="0" smtClean="0"/>
          </a:p>
          <a:p>
            <a:r>
              <a:rPr lang="ru-RU" sz="2200" dirty="0"/>
              <a:t>Поред тога, велики број додатних материјала, примера, упутстава и сл. може се наћи на истом сајту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28721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Практикум из објектног </a:t>
            </a:r>
            <a:r>
              <a:rPr lang="sr-Latn-RS" dirty="0" smtClean="0">
                <a:solidFill>
                  <a:srgbClr val="002060"/>
                </a:solidFill>
              </a:rPr>
              <a:t>web</a:t>
            </a:r>
            <a:r>
              <a:rPr lang="sr-Cyrl-RS" dirty="0" smtClean="0">
                <a:solidFill>
                  <a:srgbClr val="002060"/>
                </a:solidFill>
              </a:rPr>
              <a:t> програмирања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m</a:t>
            </a:r>
            <a:r>
              <a:rPr lang="sr-Latn-RS" dirty="0" smtClean="0"/>
              <a:t>ilena.cancarevic</a:t>
            </a:r>
            <a:r>
              <a:rPr lang="en-US" dirty="0" smtClean="0"/>
              <a:t>@ict.edu.rs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035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9164</TotalTime>
  <Words>194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Theme1</vt:lpstr>
      <vt:lpstr>Практикум из објектног web програмирања</vt:lpstr>
      <vt:lpstr>Циљеви предмета</vt:lpstr>
      <vt:lpstr>Исходи предмета</vt:lpstr>
      <vt:lpstr>Садржај предмета</vt:lpstr>
      <vt:lpstr>Предиспитне обавезе</vt:lpstr>
      <vt:lpstr>Литература</vt:lpstr>
      <vt:lpstr>Практикум из објектног web програмирања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814</cp:revision>
  <dcterms:created xsi:type="dcterms:W3CDTF">2010-05-23T14:28:12Z</dcterms:created>
  <dcterms:modified xsi:type="dcterms:W3CDTF">2021-09-24T10:41:30Z</dcterms:modified>
</cp:coreProperties>
</file>